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10" r:id="rId5"/>
    <p:sldId id="311" r:id="rId6"/>
    <p:sldId id="315" r:id="rId7"/>
    <p:sldId id="319" r:id="rId8"/>
    <p:sldId id="302" r:id="rId9"/>
    <p:sldId id="320" r:id="rId10"/>
    <p:sldId id="306" r:id="rId11"/>
    <p:sldId id="322" r:id="rId12"/>
    <p:sldId id="314" r:id="rId13"/>
    <p:sldId id="325" r:id="rId14"/>
    <p:sldId id="326" r:id="rId15"/>
    <p:sldId id="328" r:id="rId16"/>
    <p:sldId id="329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E8"/>
    <a:srgbClr val="476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94" autoAdjust="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80BBF-1D69-4835-B7FF-B19B3DE0BA2F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BF762F7A-4713-4F6A-A084-E4BDA487B5EA}">
      <dgm:prSet phldrT="[Text]" phldr="0"/>
      <dgm:spPr/>
      <dgm:t>
        <a:bodyPr/>
        <a:lstStyle/>
        <a:p>
          <a:r>
            <a:rPr lang="de-DE" dirty="0"/>
            <a:t>2015-2025</a:t>
          </a:r>
        </a:p>
      </dgm:t>
    </dgm:pt>
    <dgm:pt modelId="{7998FDD7-4F59-4EB7-80D3-00E9B60E8302}" type="parTrans" cxnId="{2BAB790C-F03F-4A2D-A6F6-12A6322AB247}">
      <dgm:prSet/>
      <dgm:spPr/>
      <dgm:t>
        <a:bodyPr/>
        <a:lstStyle/>
        <a:p>
          <a:endParaRPr lang="de-DE"/>
        </a:p>
      </dgm:t>
    </dgm:pt>
    <dgm:pt modelId="{DEAA44C2-08F5-4AA0-83E5-B009FA102C30}" type="sibTrans" cxnId="{2BAB790C-F03F-4A2D-A6F6-12A6322AB247}">
      <dgm:prSet/>
      <dgm:spPr/>
      <dgm:t>
        <a:bodyPr/>
        <a:lstStyle/>
        <a:p>
          <a:endParaRPr lang="de-DE"/>
        </a:p>
      </dgm:t>
    </dgm:pt>
    <dgm:pt modelId="{4FD2B214-4630-419E-8AF5-9477F174028D}">
      <dgm:prSet phldrT="[Text]" phldr="0"/>
      <dgm:spPr/>
      <dgm:t>
        <a:bodyPr/>
        <a:lstStyle/>
        <a:p>
          <a:r>
            <a:rPr lang="de-DE" dirty="0"/>
            <a:t>Externer Dienstleister</a:t>
          </a:r>
        </a:p>
      </dgm:t>
    </dgm:pt>
    <dgm:pt modelId="{C3C9052C-A471-48B6-AFA3-F1AC7AFF8AC4}" type="parTrans" cxnId="{A8AC1E70-BCFB-43B8-97EB-12C26073C6F3}">
      <dgm:prSet/>
      <dgm:spPr/>
      <dgm:t>
        <a:bodyPr/>
        <a:lstStyle/>
        <a:p>
          <a:endParaRPr lang="de-DE"/>
        </a:p>
      </dgm:t>
    </dgm:pt>
    <dgm:pt modelId="{FB2BF4E8-0F7B-4E43-ADE2-CD645D359642}" type="sibTrans" cxnId="{A8AC1E70-BCFB-43B8-97EB-12C26073C6F3}">
      <dgm:prSet/>
      <dgm:spPr/>
      <dgm:t>
        <a:bodyPr/>
        <a:lstStyle/>
        <a:p>
          <a:endParaRPr lang="de-DE"/>
        </a:p>
      </dgm:t>
    </dgm:pt>
    <dgm:pt modelId="{85DB44E9-1727-4697-A1B7-7FBB9A97B430}">
      <dgm:prSet phldrT="[Text]" phldr="0"/>
      <dgm:spPr/>
      <dgm:t>
        <a:bodyPr/>
        <a:lstStyle/>
        <a:p>
          <a:r>
            <a:rPr lang="de-DE" dirty="0"/>
            <a:t>Marketing im Fokus</a:t>
          </a:r>
        </a:p>
      </dgm:t>
    </dgm:pt>
    <dgm:pt modelId="{D7F9610F-951D-4231-AFCA-39EEA53F772F}" type="parTrans" cxnId="{7ABDBCD1-BA3D-47DA-BE49-6DF7BEA004E6}">
      <dgm:prSet/>
      <dgm:spPr/>
      <dgm:t>
        <a:bodyPr/>
        <a:lstStyle/>
        <a:p>
          <a:endParaRPr lang="de-DE"/>
        </a:p>
      </dgm:t>
    </dgm:pt>
    <dgm:pt modelId="{C21FF43F-1D23-41C3-8F7E-1125EA844BFF}" type="sibTrans" cxnId="{7ABDBCD1-BA3D-47DA-BE49-6DF7BEA004E6}">
      <dgm:prSet/>
      <dgm:spPr/>
      <dgm:t>
        <a:bodyPr/>
        <a:lstStyle/>
        <a:p>
          <a:endParaRPr lang="de-DE"/>
        </a:p>
      </dgm:t>
    </dgm:pt>
    <dgm:pt modelId="{FC15515A-075E-40BF-8634-FDCEA34EE986}">
      <dgm:prSet phldrT="[Text]" phldr="0"/>
      <dgm:spPr/>
      <dgm:t>
        <a:bodyPr/>
        <a:lstStyle/>
        <a:p>
          <a:r>
            <a:rPr lang="de-DE" dirty="0"/>
            <a:t>Ab 2026</a:t>
          </a:r>
        </a:p>
      </dgm:t>
    </dgm:pt>
    <dgm:pt modelId="{03465E4C-5D6B-49CA-9DDD-5646AEFE0786}" type="parTrans" cxnId="{8EBDBCED-7E33-49EA-911C-51BF2DBBDE99}">
      <dgm:prSet/>
      <dgm:spPr/>
      <dgm:t>
        <a:bodyPr/>
        <a:lstStyle/>
        <a:p>
          <a:endParaRPr lang="de-DE"/>
        </a:p>
      </dgm:t>
    </dgm:pt>
    <dgm:pt modelId="{B50C598B-F9AF-44E2-AB43-232F776414F9}" type="sibTrans" cxnId="{8EBDBCED-7E33-49EA-911C-51BF2DBBDE99}">
      <dgm:prSet/>
      <dgm:spPr/>
      <dgm:t>
        <a:bodyPr/>
        <a:lstStyle/>
        <a:p>
          <a:endParaRPr lang="de-DE"/>
        </a:p>
      </dgm:t>
    </dgm:pt>
    <dgm:pt modelId="{1276FC18-B5C8-4F60-9DD0-8D5F4E032E6A}">
      <dgm:prSet phldrT="[Text]" phldr="0"/>
      <dgm:spPr/>
      <dgm:t>
        <a:bodyPr/>
        <a:lstStyle/>
        <a:p>
          <a:r>
            <a:rPr lang="de-DE" dirty="0"/>
            <a:t>Regionale Tourismusorganisation</a:t>
          </a:r>
        </a:p>
      </dgm:t>
    </dgm:pt>
    <dgm:pt modelId="{25601A56-5262-4057-8811-E9B1184F9514}" type="parTrans" cxnId="{106FB759-5068-4F40-A4AE-28259FA9294A}">
      <dgm:prSet/>
      <dgm:spPr/>
      <dgm:t>
        <a:bodyPr/>
        <a:lstStyle/>
        <a:p>
          <a:endParaRPr lang="de-DE"/>
        </a:p>
      </dgm:t>
    </dgm:pt>
    <dgm:pt modelId="{BB0A3F77-23C3-4240-A669-F468505E294A}" type="sibTrans" cxnId="{106FB759-5068-4F40-A4AE-28259FA9294A}">
      <dgm:prSet/>
      <dgm:spPr/>
      <dgm:t>
        <a:bodyPr/>
        <a:lstStyle/>
        <a:p>
          <a:endParaRPr lang="de-DE"/>
        </a:p>
      </dgm:t>
    </dgm:pt>
    <dgm:pt modelId="{01B804D0-AA9D-4287-8B71-C43E6EA140D1}">
      <dgm:prSet phldrT="[Text]" phldr="0"/>
      <dgm:spPr/>
      <dgm:t>
        <a:bodyPr/>
        <a:lstStyle/>
        <a:p>
          <a:r>
            <a:rPr lang="de-DE" dirty="0"/>
            <a:t>Entwicklung aller Ebenen der Destination</a:t>
          </a:r>
        </a:p>
      </dgm:t>
    </dgm:pt>
    <dgm:pt modelId="{1D1F64D4-E1D9-4BE0-906F-C5B359DB495F}" type="parTrans" cxnId="{F96C6416-BA7C-440F-AB3B-8F8EC27BB73A}">
      <dgm:prSet/>
      <dgm:spPr/>
      <dgm:t>
        <a:bodyPr/>
        <a:lstStyle/>
        <a:p>
          <a:endParaRPr lang="de-DE"/>
        </a:p>
      </dgm:t>
    </dgm:pt>
    <dgm:pt modelId="{EB146610-493E-49EA-96C5-D0FF94889B66}" type="sibTrans" cxnId="{F96C6416-BA7C-440F-AB3B-8F8EC27BB73A}">
      <dgm:prSet/>
      <dgm:spPr/>
      <dgm:t>
        <a:bodyPr/>
        <a:lstStyle/>
        <a:p>
          <a:endParaRPr lang="de-DE"/>
        </a:p>
      </dgm:t>
    </dgm:pt>
    <dgm:pt modelId="{C803519A-CEC4-40E0-B827-8DE32BF0F080}">
      <dgm:prSet phldrT="[Text]" phldr="0"/>
      <dgm:spPr/>
      <dgm:t>
        <a:bodyPr/>
        <a:lstStyle/>
        <a:p>
          <a:r>
            <a:rPr lang="de-DE" dirty="0"/>
            <a:t>Wenig regionale Vernetzung</a:t>
          </a:r>
        </a:p>
      </dgm:t>
    </dgm:pt>
    <dgm:pt modelId="{DFD88EA0-C874-478F-9AEE-8923885B4425}" type="parTrans" cxnId="{C786C3BD-435C-46A1-9D41-B81B2612029E}">
      <dgm:prSet/>
      <dgm:spPr/>
      <dgm:t>
        <a:bodyPr/>
        <a:lstStyle/>
        <a:p>
          <a:endParaRPr lang="de-DE"/>
        </a:p>
      </dgm:t>
    </dgm:pt>
    <dgm:pt modelId="{6648FDE0-BFEB-4D0A-B756-115FC4175C1A}" type="sibTrans" cxnId="{C786C3BD-435C-46A1-9D41-B81B2612029E}">
      <dgm:prSet/>
      <dgm:spPr/>
      <dgm:t>
        <a:bodyPr/>
        <a:lstStyle/>
        <a:p>
          <a:endParaRPr lang="de-DE"/>
        </a:p>
      </dgm:t>
    </dgm:pt>
    <dgm:pt modelId="{04F35BE3-E8BE-4B6A-A3AF-4926310E3045}">
      <dgm:prSet phldrT="[Text]" phldr="0"/>
      <dgm:spPr/>
      <dgm:t>
        <a:bodyPr/>
        <a:lstStyle/>
        <a:p>
          <a:r>
            <a:rPr lang="de-DE" dirty="0"/>
            <a:t>Wenig regionale Steuerung</a:t>
          </a:r>
        </a:p>
      </dgm:t>
    </dgm:pt>
    <dgm:pt modelId="{5DCE23FC-3DE9-461F-85E5-ADAEB7EA6305}" type="parTrans" cxnId="{427B74C5-DF81-4634-8B35-60560A8DD44C}">
      <dgm:prSet/>
      <dgm:spPr/>
      <dgm:t>
        <a:bodyPr/>
        <a:lstStyle/>
        <a:p>
          <a:endParaRPr lang="de-DE"/>
        </a:p>
      </dgm:t>
    </dgm:pt>
    <dgm:pt modelId="{81EE7B44-7DC8-47C6-971F-1EB279C37B5E}" type="sibTrans" cxnId="{427B74C5-DF81-4634-8B35-60560A8DD44C}">
      <dgm:prSet/>
      <dgm:spPr/>
      <dgm:t>
        <a:bodyPr/>
        <a:lstStyle/>
        <a:p>
          <a:endParaRPr lang="de-DE"/>
        </a:p>
      </dgm:t>
    </dgm:pt>
    <dgm:pt modelId="{3C950BD5-5B83-4F6B-BAAA-61A38BD83738}">
      <dgm:prSet phldrT="[Text]" phldr="0"/>
      <dgm:spPr/>
      <dgm:t>
        <a:bodyPr/>
        <a:lstStyle/>
        <a:p>
          <a:r>
            <a:rPr lang="de-DE" dirty="0"/>
            <a:t>Kontinuierlicher Austausch</a:t>
          </a:r>
        </a:p>
      </dgm:t>
    </dgm:pt>
    <dgm:pt modelId="{171DB18C-FEDF-458A-847C-0C24A5120982}" type="parTrans" cxnId="{08E6E893-D2F7-4A20-9089-8EA3AF4BE57A}">
      <dgm:prSet/>
      <dgm:spPr/>
      <dgm:t>
        <a:bodyPr/>
        <a:lstStyle/>
        <a:p>
          <a:endParaRPr lang="de-DE"/>
        </a:p>
      </dgm:t>
    </dgm:pt>
    <dgm:pt modelId="{88A37A03-F7D3-4819-8998-801D9B9ECCAD}" type="sibTrans" cxnId="{08E6E893-D2F7-4A20-9089-8EA3AF4BE57A}">
      <dgm:prSet/>
      <dgm:spPr/>
      <dgm:t>
        <a:bodyPr/>
        <a:lstStyle/>
        <a:p>
          <a:endParaRPr lang="de-DE"/>
        </a:p>
      </dgm:t>
    </dgm:pt>
    <dgm:pt modelId="{537281C6-E7CC-46CA-BA1C-92D484F02DB2}">
      <dgm:prSet phldrT="[Text]" phldr="0"/>
      <dgm:spPr/>
      <dgm:t>
        <a:bodyPr/>
        <a:lstStyle/>
        <a:p>
          <a:r>
            <a:rPr lang="de-DE" dirty="0"/>
            <a:t>Gemeinsame Steuerung mit Akteuren</a:t>
          </a:r>
        </a:p>
      </dgm:t>
    </dgm:pt>
    <dgm:pt modelId="{621B968C-ECED-4571-9B4D-31042CD40D16}" type="parTrans" cxnId="{FAA2751A-AFD5-487D-AF90-AE9680A0AF3A}">
      <dgm:prSet/>
      <dgm:spPr/>
      <dgm:t>
        <a:bodyPr/>
        <a:lstStyle/>
        <a:p>
          <a:endParaRPr lang="de-DE"/>
        </a:p>
      </dgm:t>
    </dgm:pt>
    <dgm:pt modelId="{1B54421B-CF19-4B60-9A67-7A69D2552BBA}" type="sibTrans" cxnId="{FAA2751A-AFD5-487D-AF90-AE9680A0AF3A}">
      <dgm:prSet/>
      <dgm:spPr/>
      <dgm:t>
        <a:bodyPr/>
        <a:lstStyle/>
        <a:p>
          <a:endParaRPr lang="de-DE"/>
        </a:p>
      </dgm:t>
    </dgm:pt>
    <dgm:pt modelId="{449B2B8B-E084-4687-9DE7-FB72FEBDFFD3}" type="pres">
      <dgm:prSet presAssocID="{6D480BBF-1D69-4835-B7FF-B19B3DE0BA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B0F18C-DE34-48D3-B2D7-43B03BD59CC6}" type="pres">
      <dgm:prSet presAssocID="{BF762F7A-4713-4F6A-A084-E4BDA487B5EA}" presName="root" presStyleCnt="0"/>
      <dgm:spPr/>
    </dgm:pt>
    <dgm:pt modelId="{FA9972FA-6D6A-49B7-8ED0-8BD645C0E262}" type="pres">
      <dgm:prSet presAssocID="{BF762F7A-4713-4F6A-A084-E4BDA487B5EA}" presName="rootComposite" presStyleCnt="0"/>
      <dgm:spPr/>
    </dgm:pt>
    <dgm:pt modelId="{3B4C42A2-35F7-4B21-81D5-21F9A2884C2A}" type="pres">
      <dgm:prSet presAssocID="{BF762F7A-4713-4F6A-A084-E4BDA487B5EA}" presName="rootText" presStyleLbl="node1" presStyleIdx="0" presStyleCnt="2"/>
      <dgm:spPr/>
    </dgm:pt>
    <dgm:pt modelId="{08AA348B-6B90-4724-A87C-D85143673605}" type="pres">
      <dgm:prSet presAssocID="{BF762F7A-4713-4F6A-A084-E4BDA487B5EA}" presName="rootConnector" presStyleLbl="node1" presStyleIdx="0" presStyleCnt="2"/>
      <dgm:spPr/>
    </dgm:pt>
    <dgm:pt modelId="{F3813AE6-7E26-4027-887E-21463A19FDF8}" type="pres">
      <dgm:prSet presAssocID="{BF762F7A-4713-4F6A-A084-E4BDA487B5EA}" presName="childShape" presStyleCnt="0"/>
      <dgm:spPr/>
    </dgm:pt>
    <dgm:pt modelId="{F8DB0285-5660-45CF-BE46-87F63C18F978}" type="pres">
      <dgm:prSet presAssocID="{C3C9052C-A471-48B6-AFA3-F1AC7AFF8AC4}" presName="Name13" presStyleLbl="parChTrans1D2" presStyleIdx="0" presStyleCnt="8"/>
      <dgm:spPr/>
    </dgm:pt>
    <dgm:pt modelId="{9EB0796C-A29B-4E56-B530-A14A20E607B8}" type="pres">
      <dgm:prSet presAssocID="{4FD2B214-4630-419E-8AF5-9477F174028D}" presName="childText" presStyleLbl="bgAcc1" presStyleIdx="0" presStyleCnt="8">
        <dgm:presLayoutVars>
          <dgm:bulletEnabled val="1"/>
        </dgm:presLayoutVars>
      </dgm:prSet>
      <dgm:spPr/>
    </dgm:pt>
    <dgm:pt modelId="{D43DB488-E6DB-4902-9331-C1D18FB21B36}" type="pres">
      <dgm:prSet presAssocID="{D7F9610F-951D-4231-AFCA-39EEA53F772F}" presName="Name13" presStyleLbl="parChTrans1D2" presStyleIdx="1" presStyleCnt="8"/>
      <dgm:spPr/>
    </dgm:pt>
    <dgm:pt modelId="{3F493C3A-F8A7-4CD2-AB24-169AC47BDAF0}" type="pres">
      <dgm:prSet presAssocID="{85DB44E9-1727-4697-A1B7-7FBB9A97B430}" presName="childText" presStyleLbl="bgAcc1" presStyleIdx="1" presStyleCnt="8">
        <dgm:presLayoutVars>
          <dgm:bulletEnabled val="1"/>
        </dgm:presLayoutVars>
      </dgm:prSet>
      <dgm:spPr/>
    </dgm:pt>
    <dgm:pt modelId="{12D7FB65-5C8F-4B3D-B057-BED8996D2DDF}" type="pres">
      <dgm:prSet presAssocID="{DFD88EA0-C874-478F-9AEE-8923885B4425}" presName="Name13" presStyleLbl="parChTrans1D2" presStyleIdx="2" presStyleCnt="8"/>
      <dgm:spPr/>
    </dgm:pt>
    <dgm:pt modelId="{F2547A15-0208-4C2A-9EAC-D5F45D2D571B}" type="pres">
      <dgm:prSet presAssocID="{C803519A-CEC4-40E0-B827-8DE32BF0F080}" presName="childText" presStyleLbl="bgAcc1" presStyleIdx="2" presStyleCnt="8">
        <dgm:presLayoutVars>
          <dgm:bulletEnabled val="1"/>
        </dgm:presLayoutVars>
      </dgm:prSet>
      <dgm:spPr/>
    </dgm:pt>
    <dgm:pt modelId="{1DABAC88-86C2-454C-B475-A0A82E442765}" type="pres">
      <dgm:prSet presAssocID="{5DCE23FC-3DE9-461F-85E5-ADAEB7EA6305}" presName="Name13" presStyleLbl="parChTrans1D2" presStyleIdx="3" presStyleCnt="8"/>
      <dgm:spPr/>
    </dgm:pt>
    <dgm:pt modelId="{57CA4B90-E87E-4087-A806-65F18CCE841E}" type="pres">
      <dgm:prSet presAssocID="{04F35BE3-E8BE-4B6A-A3AF-4926310E3045}" presName="childText" presStyleLbl="bgAcc1" presStyleIdx="3" presStyleCnt="8">
        <dgm:presLayoutVars>
          <dgm:bulletEnabled val="1"/>
        </dgm:presLayoutVars>
      </dgm:prSet>
      <dgm:spPr/>
    </dgm:pt>
    <dgm:pt modelId="{902C2FA5-B7B8-4A29-8801-CC01BAE9D6A2}" type="pres">
      <dgm:prSet presAssocID="{FC15515A-075E-40BF-8634-FDCEA34EE986}" presName="root" presStyleCnt="0"/>
      <dgm:spPr/>
    </dgm:pt>
    <dgm:pt modelId="{1969168B-04C6-48A3-884F-F3357D188E11}" type="pres">
      <dgm:prSet presAssocID="{FC15515A-075E-40BF-8634-FDCEA34EE986}" presName="rootComposite" presStyleCnt="0"/>
      <dgm:spPr/>
    </dgm:pt>
    <dgm:pt modelId="{82796815-966F-4B31-916D-5059B0D9AAAB}" type="pres">
      <dgm:prSet presAssocID="{FC15515A-075E-40BF-8634-FDCEA34EE986}" presName="rootText" presStyleLbl="node1" presStyleIdx="1" presStyleCnt="2"/>
      <dgm:spPr/>
    </dgm:pt>
    <dgm:pt modelId="{78F45528-D0C5-4402-B6F6-127D0F2634D5}" type="pres">
      <dgm:prSet presAssocID="{FC15515A-075E-40BF-8634-FDCEA34EE986}" presName="rootConnector" presStyleLbl="node1" presStyleIdx="1" presStyleCnt="2"/>
      <dgm:spPr/>
    </dgm:pt>
    <dgm:pt modelId="{C0BC731E-FAB3-4812-A216-70A0BF44337F}" type="pres">
      <dgm:prSet presAssocID="{FC15515A-075E-40BF-8634-FDCEA34EE986}" presName="childShape" presStyleCnt="0"/>
      <dgm:spPr/>
    </dgm:pt>
    <dgm:pt modelId="{DA99F422-FE3B-47AC-B6DB-0B2ECC12AA21}" type="pres">
      <dgm:prSet presAssocID="{25601A56-5262-4057-8811-E9B1184F9514}" presName="Name13" presStyleLbl="parChTrans1D2" presStyleIdx="4" presStyleCnt="8"/>
      <dgm:spPr/>
    </dgm:pt>
    <dgm:pt modelId="{093693CE-4069-438A-9E35-F963367A7008}" type="pres">
      <dgm:prSet presAssocID="{1276FC18-B5C8-4F60-9DD0-8D5F4E032E6A}" presName="childText" presStyleLbl="bgAcc1" presStyleIdx="4" presStyleCnt="8">
        <dgm:presLayoutVars>
          <dgm:bulletEnabled val="1"/>
        </dgm:presLayoutVars>
      </dgm:prSet>
      <dgm:spPr/>
    </dgm:pt>
    <dgm:pt modelId="{92F1E1EA-937D-4983-87C1-CC31070075A3}" type="pres">
      <dgm:prSet presAssocID="{1D1F64D4-E1D9-4BE0-906F-C5B359DB495F}" presName="Name13" presStyleLbl="parChTrans1D2" presStyleIdx="5" presStyleCnt="8"/>
      <dgm:spPr/>
    </dgm:pt>
    <dgm:pt modelId="{09EA4509-47E2-4E0F-AEEB-412E7997E199}" type="pres">
      <dgm:prSet presAssocID="{01B804D0-AA9D-4287-8B71-C43E6EA140D1}" presName="childText" presStyleLbl="bgAcc1" presStyleIdx="5" presStyleCnt="8">
        <dgm:presLayoutVars>
          <dgm:bulletEnabled val="1"/>
        </dgm:presLayoutVars>
      </dgm:prSet>
      <dgm:spPr/>
    </dgm:pt>
    <dgm:pt modelId="{66EE0915-D8FA-45F4-A16B-99256C9D905B}" type="pres">
      <dgm:prSet presAssocID="{171DB18C-FEDF-458A-847C-0C24A5120982}" presName="Name13" presStyleLbl="parChTrans1D2" presStyleIdx="6" presStyleCnt="8"/>
      <dgm:spPr/>
    </dgm:pt>
    <dgm:pt modelId="{93E35959-7158-4E0F-A324-4C2CDD7C7B6E}" type="pres">
      <dgm:prSet presAssocID="{3C950BD5-5B83-4F6B-BAAA-61A38BD83738}" presName="childText" presStyleLbl="bgAcc1" presStyleIdx="6" presStyleCnt="8">
        <dgm:presLayoutVars>
          <dgm:bulletEnabled val="1"/>
        </dgm:presLayoutVars>
      </dgm:prSet>
      <dgm:spPr/>
    </dgm:pt>
    <dgm:pt modelId="{C1403A05-B5A1-46F0-8B1F-8FB94ED9FF38}" type="pres">
      <dgm:prSet presAssocID="{621B968C-ECED-4571-9B4D-31042CD40D16}" presName="Name13" presStyleLbl="parChTrans1D2" presStyleIdx="7" presStyleCnt="8"/>
      <dgm:spPr/>
    </dgm:pt>
    <dgm:pt modelId="{D2143B8A-6A28-473C-83AC-6E620F766A59}" type="pres">
      <dgm:prSet presAssocID="{537281C6-E7CC-46CA-BA1C-92D484F02DB2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897FEC02-A58B-4CD2-90FD-E8F2857D231A}" type="presOf" srcId="{6D480BBF-1D69-4835-B7FF-B19B3DE0BA2F}" destId="{449B2B8B-E084-4687-9DE7-FB72FEBDFFD3}" srcOrd="0" destOrd="0" presId="urn:microsoft.com/office/officeart/2005/8/layout/hierarchy3"/>
    <dgm:cxn modelId="{6100E506-FB44-4CA5-BB38-18846E3490E4}" type="presOf" srcId="{3C950BD5-5B83-4F6B-BAAA-61A38BD83738}" destId="{93E35959-7158-4E0F-A324-4C2CDD7C7B6E}" srcOrd="0" destOrd="0" presId="urn:microsoft.com/office/officeart/2005/8/layout/hierarchy3"/>
    <dgm:cxn modelId="{2BAB790C-F03F-4A2D-A6F6-12A6322AB247}" srcId="{6D480BBF-1D69-4835-B7FF-B19B3DE0BA2F}" destId="{BF762F7A-4713-4F6A-A084-E4BDA487B5EA}" srcOrd="0" destOrd="0" parTransId="{7998FDD7-4F59-4EB7-80D3-00E9B60E8302}" sibTransId="{DEAA44C2-08F5-4AA0-83E5-B009FA102C30}"/>
    <dgm:cxn modelId="{F96C6416-BA7C-440F-AB3B-8F8EC27BB73A}" srcId="{FC15515A-075E-40BF-8634-FDCEA34EE986}" destId="{01B804D0-AA9D-4287-8B71-C43E6EA140D1}" srcOrd="1" destOrd="0" parTransId="{1D1F64D4-E1D9-4BE0-906F-C5B359DB495F}" sibTransId="{EB146610-493E-49EA-96C5-D0FF94889B66}"/>
    <dgm:cxn modelId="{6CAC6817-D37E-4E5D-8404-50B8A6B01541}" type="presOf" srcId="{171DB18C-FEDF-458A-847C-0C24A5120982}" destId="{66EE0915-D8FA-45F4-A16B-99256C9D905B}" srcOrd="0" destOrd="0" presId="urn:microsoft.com/office/officeart/2005/8/layout/hierarchy3"/>
    <dgm:cxn modelId="{70D40E19-229F-4776-98EB-B4ED335C6376}" type="presOf" srcId="{C3C9052C-A471-48B6-AFA3-F1AC7AFF8AC4}" destId="{F8DB0285-5660-45CF-BE46-87F63C18F978}" srcOrd="0" destOrd="0" presId="urn:microsoft.com/office/officeart/2005/8/layout/hierarchy3"/>
    <dgm:cxn modelId="{94C0E619-1972-426D-BED6-556A93435BB2}" type="presOf" srcId="{BF762F7A-4713-4F6A-A084-E4BDA487B5EA}" destId="{08AA348B-6B90-4724-A87C-D85143673605}" srcOrd="1" destOrd="0" presId="urn:microsoft.com/office/officeart/2005/8/layout/hierarchy3"/>
    <dgm:cxn modelId="{FAA2751A-AFD5-487D-AF90-AE9680A0AF3A}" srcId="{FC15515A-075E-40BF-8634-FDCEA34EE986}" destId="{537281C6-E7CC-46CA-BA1C-92D484F02DB2}" srcOrd="3" destOrd="0" parTransId="{621B968C-ECED-4571-9B4D-31042CD40D16}" sibTransId="{1B54421B-CF19-4B60-9A67-7A69D2552BBA}"/>
    <dgm:cxn modelId="{27490F36-FACC-4C4A-9A06-25AD7E6596C4}" type="presOf" srcId="{C803519A-CEC4-40E0-B827-8DE32BF0F080}" destId="{F2547A15-0208-4C2A-9EAC-D5F45D2D571B}" srcOrd="0" destOrd="0" presId="urn:microsoft.com/office/officeart/2005/8/layout/hierarchy3"/>
    <dgm:cxn modelId="{95A7FA47-8975-4B19-9312-83860CE9352C}" type="presOf" srcId="{FC15515A-075E-40BF-8634-FDCEA34EE986}" destId="{78F45528-D0C5-4402-B6F6-127D0F2634D5}" srcOrd="1" destOrd="0" presId="urn:microsoft.com/office/officeart/2005/8/layout/hierarchy3"/>
    <dgm:cxn modelId="{A8AC1E70-BCFB-43B8-97EB-12C26073C6F3}" srcId="{BF762F7A-4713-4F6A-A084-E4BDA487B5EA}" destId="{4FD2B214-4630-419E-8AF5-9477F174028D}" srcOrd="0" destOrd="0" parTransId="{C3C9052C-A471-48B6-AFA3-F1AC7AFF8AC4}" sibTransId="{FB2BF4E8-0F7B-4E43-ADE2-CD645D359642}"/>
    <dgm:cxn modelId="{5040DA77-752D-4D3A-B320-79CD0BD20285}" type="presOf" srcId="{DFD88EA0-C874-478F-9AEE-8923885B4425}" destId="{12D7FB65-5C8F-4B3D-B057-BED8996D2DDF}" srcOrd="0" destOrd="0" presId="urn:microsoft.com/office/officeart/2005/8/layout/hierarchy3"/>
    <dgm:cxn modelId="{106FB759-5068-4F40-A4AE-28259FA9294A}" srcId="{FC15515A-075E-40BF-8634-FDCEA34EE986}" destId="{1276FC18-B5C8-4F60-9DD0-8D5F4E032E6A}" srcOrd="0" destOrd="0" parTransId="{25601A56-5262-4057-8811-E9B1184F9514}" sibTransId="{BB0A3F77-23C3-4240-A669-F468505E294A}"/>
    <dgm:cxn modelId="{7752C95A-3E03-43E9-8F94-FC98D7FE1784}" type="presOf" srcId="{5DCE23FC-3DE9-461F-85E5-ADAEB7EA6305}" destId="{1DABAC88-86C2-454C-B475-A0A82E442765}" srcOrd="0" destOrd="0" presId="urn:microsoft.com/office/officeart/2005/8/layout/hierarchy3"/>
    <dgm:cxn modelId="{20E8BA81-CC81-42EE-9F17-9ED6054447C7}" type="presOf" srcId="{4FD2B214-4630-419E-8AF5-9477F174028D}" destId="{9EB0796C-A29B-4E56-B530-A14A20E607B8}" srcOrd="0" destOrd="0" presId="urn:microsoft.com/office/officeart/2005/8/layout/hierarchy3"/>
    <dgm:cxn modelId="{08E6E893-D2F7-4A20-9089-8EA3AF4BE57A}" srcId="{FC15515A-075E-40BF-8634-FDCEA34EE986}" destId="{3C950BD5-5B83-4F6B-BAAA-61A38BD83738}" srcOrd="2" destOrd="0" parTransId="{171DB18C-FEDF-458A-847C-0C24A5120982}" sibTransId="{88A37A03-F7D3-4819-8998-801D9B9ECCAD}"/>
    <dgm:cxn modelId="{147ECF9A-AB99-4F50-8A1C-D1DE38BC51EE}" type="presOf" srcId="{1276FC18-B5C8-4F60-9DD0-8D5F4E032E6A}" destId="{093693CE-4069-438A-9E35-F963367A7008}" srcOrd="0" destOrd="0" presId="urn:microsoft.com/office/officeart/2005/8/layout/hierarchy3"/>
    <dgm:cxn modelId="{E93625AD-32EA-419E-A333-DCBA29F255ED}" type="presOf" srcId="{621B968C-ECED-4571-9B4D-31042CD40D16}" destId="{C1403A05-B5A1-46F0-8B1F-8FB94ED9FF38}" srcOrd="0" destOrd="0" presId="urn:microsoft.com/office/officeart/2005/8/layout/hierarchy3"/>
    <dgm:cxn modelId="{9184A1B4-8DC4-4D1E-9DF2-FE5A8D9D15C7}" type="presOf" srcId="{85DB44E9-1727-4697-A1B7-7FBB9A97B430}" destId="{3F493C3A-F8A7-4CD2-AB24-169AC47BDAF0}" srcOrd="0" destOrd="0" presId="urn:microsoft.com/office/officeart/2005/8/layout/hierarchy3"/>
    <dgm:cxn modelId="{C786C3BD-435C-46A1-9D41-B81B2612029E}" srcId="{BF762F7A-4713-4F6A-A084-E4BDA487B5EA}" destId="{C803519A-CEC4-40E0-B827-8DE32BF0F080}" srcOrd="2" destOrd="0" parTransId="{DFD88EA0-C874-478F-9AEE-8923885B4425}" sibTransId="{6648FDE0-BFEB-4D0A-B756-115FC4175C1A}"/>
    <dgm:cxn modelId="{574C18C2-6DDC-4D9E-A9AE-CA0741A15823}" type="presOf" srcId="{1D1F64D4-E1D9-4BE0-906F-C5B359DB495F}" destId="{92F1E1EA-937D-4983-87C1-CC31070075A3}" srcOrd="0" destOrd="0" presId="urn:microsoft.com/office/officeart/2005/8/layout/hierarchy3"/>
    <dgm:cxn modelId="{427B74C5-DF81-4634-8B35-60560A8DD44C}" srcId="{BF762F7A-4713-4F6A-A084-E4BDA487B5EA}" destId="{04F35BE3-E8BE-4B6A-A3AF-4926310E3045}" srcOrd="3" destOrd="0" parTransId="{5DCE23FC-3DE9-461F-85E5-ADAEB7EA6305}" sibTransId="{81EE7B44-7DC8-47C6-971F-1EB279C37B5E}"/>
    <dgm:cxn modelId="{C78BF7CE-B51C-4199-A8F0-64AD114194F4}" type="presOf" srcId="{BF762F7A-4713-4F6A-A084-E4BDA487B5EA}" destId="{3B4C42A2-35F7-4B21-81D5-21F9A2884C2A}" srcOrd="0" destOrd="0" presId="urn:microsoft.com/office/officeart/2005/8/layout/hierarchy3"/>
    <dgm:cxn modelId="{7ABDBCD1-BA3D-47DA-BE49-6DF7BEA004E6}" srcId="{BF762F7A-4713-4F6A-A084-E4BDA487B5EA}" destId="{85DB44E9-1727-4697-A1B7-7FBB9A97B430}" srcOrd="1" destOrd="0" parTransId="{D7F9610F-951D-4231-AFCA-39EEA53F772F}" sibTransId="{C21FF43F-1D23-41C3-8F7E-1125EA844BFF}"/>
    <dgm:cxn modelId="{72CE5FD7-D97F-4FA9-B036-7820FB556458}" type="presOf" srcId="{FC15515A-075E-40BF-8634-FDCEA34EE986}" destId="{82796815-966F-4B31-916D-5059B0D9AAAB}" srcOrd="0" destOrd="0" presId="urn:microsoft.com/office/officeart/2005/8/layout/hierarchy3"/>
    <dgm:cxn modelId="{7E8B57D7-E71D-4B60-B532-F0CD9718119C}" type="presOf" srcId="{04F35BE3-E8BE-4B6A-A3AF-4926310E3045}" destId="{57CA4B90-E87E-4087-A806-65F18CCE841E}" srcOrd="0" destOrd="0" presId="urn:microsoft.com/office/officeart/2005/8/layout/hierarchy3"/>
    <dgm:cxn modelId="{3C8DD8E1-48A6-4410-9A49-7D4B663D9F79}" type="presOf" srcId="{25601A56-5262-4057-8811-E9B1184F9514}" destId="{DA99F422-FE3B-47AC-B6DB-0B2ECC12AA21}" srcOrd="0" destOrd="0" presId="urn:microsoft.com/office/officeart/2005/8/layout/hierarchy3"/>
    <dgm:cxn modelId="{007C8AEA-050C-495D-86D2-8FCD0E3AD039}" type="presOf" srcId="{537281C6-E7CC-46CA-BA1C-92D484F02DB2}" destId="{D2143B8A-6A28-473C-83AC-6E620F766A59}" srcOrd="0" destOrd="0" presId="urn:microsoft.com/office/officeart/2005/8/layout/hierarchy3"/>
    <dgm:cxn modelId="{964247ED-1C3D-4EC3-9405-B500DFC88F91}" type="presOf" srcId="{01B804D0-AA9D-4287-8B71-C43E6EA140D1}" destId="{09EA4509-47E2-4E0F-AEEB-412E7997E199}" srcOrd="0" destOrd="0" presId="urn:microsoft.com/office/officeart/2005/8/layout/hierarchy3"/>
    <dgm:cxn modelId="{8EBDBCED-7E33-49EA-911C-51BF2DBBDE99}" srcId="{6D480BBF-1D69-4835-B7FF-B19B3DE0BA2F}" destId="{FC15515A-075E-40BF-8634-FDCEA34EE986}" srcOrd="1" destOrd="0" parTransId="{03465E4C-5D6B-49CA-9DDD-5646AEFE0786}" sibTransId="{B50C598B-F9AF-44E2-AB43-232F776414F9}"/>
    <dgm:cxn modelId="{E53434FB-4855-43FC-883A-F07CFB88753C}" type="presOf" srcId="{D7F9610F-951D-4231-AFCA-39EEA53F772F}" destId="{D43DB488-E6DB-4902-9331-C1D18FB21B36}" srcOrd="0" destOrd="0" presId="urn:microsoft.com/office/officeart/2005/8/layout/hierarchy3"/>
    <dgm:cxn modelId="{EEAD3E3E-9317-4042-85CF-06873705A927}" type="presParOf" srcId="{449B2B8B-E084-4687-9DE7-FB72FEBDFFD3}" destId="{E9B0F18C-DE34-48D3-B2D7-43B03BD59CC6}" srcOrd="0" destOrd="0" presId="urn:microsoft.com/office/officeart/2005/8/layout/hierarchy3"/>
    <dgm:cxn modelId="{93B815DD-00F7-4E8E-BEB1-797027D7A65F}" type="presParOf" srcId="{E9B0F18C-DE34-48D3-B2D7-43B03BD59CC6}" destId="{FA9972FA-6D6A-49B7-8ED0-8BD645C0E262}" srcOrd="0" destOrd="0" presId="urn:microsoft.com/office/officeart/2005/8/layout/hierarchy3"/>
    <dgm:cxn modelId="{2E08C0AE-F3DB-4E8C-8224-AFF5712413D3}" type="presParOf" srcId="{FA9972FA-6D6A-49B7-8ED0-8BD645C0E262}" destId="{3B4C42A2-35F7-4B21-81D5-21F9A2884C2A}" srcOrd="0" destOrd="0" presId="urn:microsoft.com/office/officeart/2005/8/layout/hierarchy3"/>
    <dgm:cxn modelId="{4784A677-A6FD-40DF-9071-4935B83D014E}" type="presParOf" srcId="{FA9972FA-6D6A-49B7-8ED0-8BD645C0E262}" destId="{08AA348B-6B90-4724-A87C-D85143673605}" srcOrd="1" destOrd="0" presId="urn:microsoft.com/office/officeart/2005/8/layout/hierarchy3"/>
    <dgm:cxn modelId="{FF22B473-F5B6-420E-9FEC-629DEEF09418}" type="presParOf" srcId="{E9B0F18C-DE34-48D3-B2D7-43B03BD59CC6}" destId="{F3813AE6-7E26-4027-887E-21463A19FDF8}" srcOrd="1" destOrd="0" presId="urn:microsoft.com/office/officeart/2005/8/layout/hierarchy3"/>
    <dgm:cxn modelId="{2E51EE42-777C-46B9-BD2A-D755331C008A}" type="presParOf" srcId="{F3813AE6-7E26-4027-887E-21463A19FDF8}" destId="{F8DB0285-5660-45CF-BE46-87F63C18F978}" srcOrd="0" destOrd="0" presId="urn:microsoft.com/office/officeart/2005/8/layout/hierarchy3"/>
    <dgm:cxn modelId="{94B61AD4-8A6C-4A40-A117-969D3971930A}" type="presParOf" srcId="{F3813AE6-7E26-4027-887E-21463A19FDF8}" destId="{9EB0796C-A29B-4E56-B530-A14A20E607B8}" srcOrd="1" destOrd="0" presId="urn:microsoft.com/office/officeart/2005/8/layout/hierarchy3"/>
    <dgm:cxn modelId="{98FF0A7F-D3E9-458D-A127-54300BC767F8}" type="presParOf" srcId="{F3813AE6-7E26-4027-887E-21463A19FDF8}" destId="{D43DB488-E6DB-4902-9331-C1D18FB21B36}" srcOrd="2" destOrd="0" presId="urn:microsoft.com/office/officeart/2005/8/layout/hierarchy3"/>
    <dgm:cxn modelId="{8EB7FFFE-136A-4A8D-A923-905055936837}" type="presParOf" srcId="{F3813AE6-7E26-4027-887E-21463A19FDF8}" destId="{3F493C3A-F8A7-4CD2-AB24-169AC47BDAF0}" srcOrd="3" destOrd="0" presId="urn:microsoft.com/office/officeart/2005/8/layout/hierarchy3"/>
    <dgm:cxn modelId="{E0A10EA0-D2B9-4BDB-B4AF-B3C7AAB02D2C}" type="presParOf" srcId="{F3813AE6-7E26-4027-887E-21463A19FDF8}" destId="{12D7FB65-5C8F-4B3D-B057-BED8996D2DDF}" srcOrd="4" destOrd="0" presId="urn:microsoft.com/office/officeart/2005/8/layout/hierarchy3"/>
    <dgm:cxn modelId="{813B6E94-0B93-4957-8728-C9B87B2D1459}" type="presParOf" srcId="{F3813AE6-7E26-4027-887E-21463A19FDF8}" destId="{F2547A15-0208-4C2A-9EAC-D5F45D2D571B}" srcOrd="5" destOrd="0" presId="urn:microsoft.com/office/officeart/2005/8/layout/hierarchy3"/>
    <dgm:cxn modelId="{44CB629E-7F84-4873-90E0-FF5F11F9058C}" type="presParOf" srcId="{F3813AE6-7E26-4027-887E-21463A19FDF8}" destId="{1DABAC88-86C2-454C-B475-A0A82E442765}" srcOrd="6" destOrd="0" presId="urn:microsoft.com/office/officeart/2005/8/layout/hierarchy3"/>
    <dgm:cxn modelId="{5DB54346-6087-44C2-B20C-5E1CB89E473B}" type="presParOf" srcId="{F3813AE6-7E26-4027-887E-21463A19FDF8}" destId="{57CA4B90-E87E-4087-A806-65F18CCE841E}" srcOrd="7" destOrd="0" presId="urn:microsoft.com/office/officeart/2005/8/layout/hierarchy3"/>
    <dgm:cxn modelId="{C43FD2F9-1CE1-4852-B5BD-E0BEA3B4B1B8}" type="presParOf" srcId="{449B2B8B-E084-4687-9DE7-FB72FEBDFFD3}" destId="{902C2FA5-B7B8-4A29-8801-CC01BAE9D6A2}" srcOrd="1" destOrd="0" presId="urn:microsoft.com/office/officeart/2005/8/layout/hierarchy3"/>
    <dgm:cxn modelId="{B48425CC-2ACA-4DA4-BD95-260836730341}" type="presParOf" srcId="{902C2FA5-B7B8-4A29-8801-CC01BAE9D6A2}" destId="{1969168B-04C6-48A3-884F-F3357D188E11}" srcOrd="0" destOrd="0" presId="urn:microsoft.com/office/officeart/2005/8/layout/hierarchy3"/>
    <dgm:cxn modelId="{4F421F7A-A87D-4C8A-9000-06EB5A553C93}" type="presParOf" srcId="{1969168B-04C6-48A3-884F-F3357D188E11}" destId="{82796815-966F-4B31-916D-5059B0D9AAAB}" srcOrd="0" destOrd="0" presId="urn:microsoft.com/office/officeart/2005/8/layout/hierarchy3"/>
    <dgm:cxn modelId="{B97EE59A-5D8B-468D-897E-D1E8CA8172EB}" type="presParOf" srcId="{1969168B-04C6-48A3-884F-F3357D188E11}" destId="{78F45528-D0C5-4402-B6F6-127D0F2634D5}" srcOrd="1" destOrd="0" presId="urn:microsoft.com/office/officeart/2005/8/layout/hierarchy3"/>
    <dgm:cxn modelId="{0501E0CF-8B1B-4D34-A6BF-26B1E5317C2E}" type="presParOf" srcId="{902C2FA5-B7B8-4A29-8801-CC01BAE9D6A2}" destId="{C0BC731E-FAB3-4812-A216-70A0BF44337F}" srcOrd="1" destOrd="0" presId="urn:microsoft.com/office/officeart/2005/8/layout/hierarchy3"/>
    <dgm:cxn modelId="{913B6193-7517-45E5-BCD8-A1E3CF94963B}" type="presParOf" srcId="{C0BC731E-FAB3-4812-A216-70A0BF44337F}" destId="{DA99F422-FE3B-47AC-B6DB-0B2ECC12AA21}" srcOrd="0" destOrd="0" presId="urn:microsoft.com/office/officeart/2005/8/layout/hierarchy3"/>
    <dgm:cxn modelId="{0AA4DB98-D517-4A4F-9AE1-01F13609140A}" type="presParOf" srcId="{C0BC731E-FAB3-4812-A216-70A0BF44337F}" destId="{093693CE-4069-438A-9E35-F963367A7008}" srcOrd="1" destOrd="0" presId="urn:microsoft.com/office/officeart/2005/8/layout/hierarchy3"/>
    <dgm:cxn modelId="{36D0FB8D-C798-4D5F-A0D3-7387B4AAE83E}" type="presParOf" srcId="{C0BC731E-FAB3-4812-A216-70A0BF44337F}" destId="{92F1E1EA-937D-4983-87C1-CC31070075A3}" srcOrd="2" destOrd="0" presId="urn:microsoft.com/office/officeart/2005/8/layout/hierarchy3"/>
    <dgm:cxn modelId="{5262BDC6-9032-4537-9EBC-1E54E09B8D08}" type="presParOf" srcId="{C0BC731E-FAB3-4812-A216-70A0BF44337F}" destId="{09EA4509-47E2-4E0F-AEEB-412E7997E199}" srcOrd="3" destOrd="0" presId="urn:microsoft.com/office/officeart/2005/8/layout/hierarchy3"/>
    <dgm:cxn modelId="{20FE2CD2-2F2C-400B-89EC-537E7F5DFF54}" type="presParOf" srcId="{C0BC731E-FAB3-4812-A216-70A0BF44337F}" destId="{66EE0915-D8FA-45F4-A16B-99256C9D905B}" srcOrd="4" destOrd="0" presId="urn:microsoft.com/office/officeart/2005/8/layout/hierarchy3"/>
    <dgm:cxn modelId="{F590C4BD-4A15-4BBF-897D-23C1C1369EB3}" type="presParOf" srcId="{C0BC731E-FAB3-4812-A216-70A0BF44337F}" destId="{93E35959-7158-4E0F-A324-4C2CDD7C7B6E}" srcOrd="5" destOrd="0" presId="urn:microsoft.com/office/officeart/2005/8/layout/hierarchy3"/>
    <dgm:cxn modelId="{BB050F38-57A9-42D7-94CE-3B9EAF325DB1}" type="presParOf" srcId="{C0BC731E-FAB3-4812-A216-70A0BF44337F}" destId="{C1403A05-B5A1-46F0-8B1F-8FB94ED9FF38}" srcOrd="6" destOrd="0" presId="urn:microsoft.com/office/officeart/2005/8/layout/hierarchy3"/>
    <dgm:cxn modelId="{E76969E9-1991-4CAF-AE43-92968DC03581}" type="presParOf" srcId="{C0BC731E-FAB3-4812-A216-70A0BF44337F}" destId="{D2143B8A-6A28-473C-83AC-6E620F766A5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49A456-2916-4576-A643-BDC66EE11B9F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FE694FE5-F575-4F9E-B4BB-0FA66F6352DB}">
      <dgm:prSet phldrT="[Text]"/>
      <dgm:spPr/>
      <dgm:t>
        <a:bodyPr/>
        <a:lstStyle/>
        <a:p>
          <a:pPr>
            <a:buNone/>
          </a:pPr>
          <a:r>
            <a:rPr lang="de-DE" dirty="0"/>
            <a:t>Warum das wichtig ist:</a:t>
          </a:r>
        </a:p>
      </dgm:t>
    </dgm:pt>
    <dgm:pt modelId="{495340B0-98E2-4B88-8093-37E99CDE8C7B}" type="parTrans" cxnId="{1870741D-4918-450E-A5C8-ABA9AB886E83}">
      <dgm:prSet/>
      <dgm:spPr/>
      <dgm:t>
        <a:bodyPr/>
        <a:lstStyle/>
        <a:p>
          <a:endParaRPr lang="de-DE"/>
        </a:p>
      </dgm:t>
    </dgm:pt>
    <dgm:pt modelId="{FED47FF9-C3A1-4225-AAA9-EF140F766573}" type="sibTrans" cxnId="{1870741D-4918-450E-A5C8-ABA9AB886E83}">
      <dgm:prSet/>
      <dgm:spPr/>
      <dgm:t>
        <a:bodyPr/>
        <a:lstStyle/>
        <a:p>
          <a:endParaRPr lang="de-DE"/>
        </a:p>
      </dgm:t>
    </dgm:pt>
    <dgm:pt modelId="{2FD5490E-266A-4895-BD1A-B3B5F63B11A1}">
      <dgm:prSet phldrT="[Text]"/>
      <dgm:spPr/>
      <dgm:t>
        <a:bodyPr/>
        <a:lstStyle/>
        <a:p>
          <a:r>
            <a:rPr lang="de-DE" dirty="0"/>
            <a:t>Wie man gewinnt:</a:t>
          </a:r>
        </a:p>
      </dgm:t>
    </dgm:pt>
    <dgm:pt modelId="{97C982FA-79DE-435B-9B43-434495213F87}" type="parTrans" cxnId="{8D5DCD31-A0CD-445A-AAAB-25FDBD753FE2}">
      <dgm:prSet/>
      <dgm:spPr/>
      <dgm:t>
        <a:bodyPr/>
        <a:lstStyle/>
        <a:p>
          <a:endParaRPr lang="de-DE"/>
        </a:p>
      </dgm:t>
    </dgm:pt>
    <dgm:pt modelId="{63324FD3-C47C-44E5-8EC2-C527548023F2}" type="sibTrans" cxnId="{8D5DCD31-A0CD-445A-AAAB-25FDBD753FE2}">
      <dgm:prSet/>
      <dgm:spPr/>
      <dgm:t>
        <a:bodyPr/>
        <a:lstStyle/>
        <a:p>
          <a:endParaRPr lang="de-DE"/>
        </a:p>
      </dgm:t>
    </dgm:pt>
    <dgm:pt modelId="{C7882C95-156F-48BE-BC3D-DBCAEE9FD5A0}">
      <dgm:prSet phldrT="[Text]"/>
      <dgm:spPr/>
      <dgm:t>
        <a:bodyPr/>
        <a:lstStyle/>
        <a:p>
          <a:r>
            <a:rPr lang="de-DE" dirty="0"/>
            <a:t>Was wir planen:</a:t>
          </a:r>
        </a:p>
      </dgm:t>
    </dgm:pt>
    <dgm:pt modelId="{5471FE72-6904-434E-A37C-C699BC2A0F07}" type="parTrans" cxnId="{22A68230-B6D7-433C-A2E4-14D376A8D213}">
      <dgm:prSet/>
      <dgm:spPr/>
      <dgm:t>
        <a:bodyPr/>
        <a:lstStyle/>
        <a:p>
          <a:endParaRPr lang="de-DE"/>
        </a:p>
      </dgm:t>
    </dgm:pt>
    <dgm:pt modelId="{20C7EAED-4B58-4256-A18F-83A24F1ECD14}" type="sibTrans" cxnId="{22A68230-B6D7-433C-A2E4-14D376A8D213}">
      <dgm:prSet/>
      <dgm:spPr/>
      <dgm:t>
        <a:bodyPr/>
        <a:lstStyle/>
        <a:p>
          <a:endParaRPr lang="de-DE"/>
        </a:p>
      </dgm:t>
    </dgm:pt>
    <dgm:pt modelId="{2666C77B-05B2-4843-906E-8AB30D908205}">
      <dgm:prSet phldrT="[Text]" phldr="0"/>
      <dgm:spPr/>
      <dgm:t>
        <a:bodyPr/>
        <a:lstStyle/>
        <a:p>
          <a:r>
            <a:rPr lang="de-DE" dirty="0"/>
            <a:t>Was wir brauchen:</a:t>
          </a:r>
        </a:p>
      </dgm:t>
    </dgm:pt>
    <dgm:pt modelId="{E83C6BF2-04B1-4291-AA7B-5A6955967A64}" type="parTrans" cxnId="{B2308FA5-32D0-406F-9F9D-E3F715366B08}">
      <dgm:prSet/>
      <dgm:spPr/>
      <dgm:t>
        <a:bodyPr/>
        <a:lstStyle/>
        <a:p>
          <a:endParaRPr lang="de-DE"/>
        </a:p>
      </dgm:t>
    </dgm:pt>
    <dgm:pt modelId="{ED32D8DA-1C31-4AC6-92A3-ED94190DBEC2}" type="sibTrans" cxnId="{B2308FA5-32D0-406F-9F9D-E3F715366B08}">
      <dgm:prSet/>
      <dgm:spPr/>
      <dgm:t>
        <a:bodyPr/>
        <a:lstStyle/>
        <a:p>
          <a:endParaRPr lang="de-DE"/>
        </a:p>
      </dgm:t>
    </dgm:pt>
    <dgm:pt modelId="{637CF79D-80FB-4176-B815-EBEE9DB48FA0}">
      <dgm:prSet/>
      <dgm:spPr/>
      <dgm:t>
        <a:bodyPr/>
        <a:lstStyle/>
        <a:p>
          <a:pPr>
            <a:buNone/>
          </a:pPr>
          <a:r>
            <a:rPr lang="de-DE" dirty="0"/>
            <a:t>Presse in ganz Niedersachsen</a:t>
          </a:r>
        </a:p>
      </dgm:t>
    </dgm:pt>
    <dgm:pt modelId="{87C8E71C-83A7-4BE1-9546-9950C1B9D920}" type="parTrans" cxnId="{BA256C00-DA27-4525-9F0F-AB4E49F9B57A}">
      <dgm:prSet/>
      <dgm:spPr/>
      <dgm:t>
        <a:bodyPr/>
        <a:lstStyle/>
        <a:p>
          <a:endParaRPr lang="de-DE"/>
        </a:p>
      </dgm:t>
    </dgm:pt>
    <dgm:pt modelId="{DF16B6B8-DA94-46F8-8EDC-BB61955776EB}" type="sibTrans" cxnId="{BA256C00-DA27-4525-9F0F-AB4E49F9B57A}">
      <dgm:prSet/>
      <dgm:spPr/>
      <dgm:t>
        <a:bodyPr/>
        <a:lstStyle/>
        <a:p>
          <a:endParaRPr lang="de-DE"/>
        </a:p>
      </dgm:t>
    </dgm:pt>
    <dgm:pt modelId="{9AAD682D-409F-4020-AA51-B91526C8B95D}">
      <dgm:prSet/>
      <dgm:spPr/>
      <dgm:t>
        <a:bodyPr/>
        <a:lstStyle/>
        <a:p>
          <a:pPr>
            <a:buNone/>
          </a:pPr>
          <a:r>
            <a:rPr lang="de-DE" dirty="0"/>
            <a:t>Imagegewinn</a:t>
          </a:r>
        </a:p>
      </dgm:t>
    </dgm:pt>
    <dgm:pt modelId="{19AC4432-3033-4F3C-B036-92B7CCFAD3A1}" type="parTrans" cxnId="{DE6FA483-3905-47D2-8613-74F43EBA92C1}">
      <dgm:prSet/>
      <dgm:spPr/>
      <dgm:t>
        <a:bodyPr/>
        <a:lstStyle/>
        <a:p>
          <a:endParaRPr lang="de-DE"/>
        </a:p>
      </dgm:t>
    </dgm:pt>
    <dgm:pt modelId="{3506C931-4D12-472C-8597-F4B6BF1F690F}" type="sibTrans" cxnId="{DE6FA483-3905-47D2-8613-74F43EBA92C1}">
      <dgm:prSet/>
      <dgm:spPr/>
      <dgm:t>
        <a:bodyPr/>
        <a:lstStyle/>
        <a:p>
          <a:endParaRPr lang="de-DE"/>
        </a:p>
      </dgm:t>
    </dgm:pt>
    <dgm:pt modelId="{F40B5207-59BB-4C96-9FF3-6CB2E17FB3EB}">
      <dgm:prSet/>
      <dgm:spPr/>
      <dgm:t>
        <a:bodyPr/>
        <a:lstStyle/>
        <a:p>
          <a:pPr>
            <a:buNone/>
          </a:pPr>
          <a:r>
            <a:rPr lang="de-DE" dirty="0"/>
            <a:t>Identifikation der Bevölkerung</a:t>
          </a:r>
        </a:p>
      </dgm:t>
    </dgm:pt>
    <dgm:pt modelId="{C067D971-1974-4132-A8E9-667F5981FFE5}" type="parTrans" cxnId="{08BA941D-3462-49B6-8294-0E73876715D0}">
      <dgm:prSet/>
      <dgm:spPr/>
      <dgm:t>
        <a:bodyPr/>
        <a:lstStyle/>
        <a:p>
          <a:endParaRPr lang="de-DE"/>
        </a:p>
      </dgm:t>
    </dgm:pt>
    <dgm:pt modelId="{1F311319-D24F-4415-B161-7D753BBDF234}" type="sibTrans" cxnId="{08BA941D-3462-49B6-8294-0E73876715D0}">
      <dgm:prSet/>
      <dgm:spPr/>
      <dgm:t>
        <a:bodyPr/>
        <a:lstStyle/>
        <a:p>
          <a:endParaRPr lang="de-DE"/>
        </a:p>
      </dgm:t>
    </dgm:pt>
    <dgm:pt modelId="{A38058E7-71FD-4774-A789-3DB315D3CC81}">
      <dgm:prSet phldrT="[Text]"/>
      <dgm:spPr/>
      <dgm:t>
        <a:bodyPr/>
        <a:lstStyle/>
        <a:p>
          <a:pPr>
            <a:buNone/>
          </a:pPr>
          <a:r>
            <a:rPr lang="de-DE" dirty="0"/>
            <a:t>bundesweite Aufmerksamkeit</a:t>
          </a:r>
        </a:p>
      </dgm:t>
    </dgm:pt>
    <dgm:pt modelId="{E683257E-7EC8-4A9D-869A-D47F4B3DB2C3}" type="parTrans" cxnId="{84AF62B7-3977-4F31-B127-4FEC7E88FD68}">
      <dgm:prSet/>
      <dgm:spPr/>
      <dgm:t>
        <a:bodyPr/>
        <a:lstStyle/>
        <a:p>
          <a:endParaRPr lang="de-DE"/>
        </a:p>
      </dgm:t>
    </dgm:pt>
    <dgm:pt modelId="{94EECE23-9016-4BCE-A26E-6AAC370F2CB3}" type="sibTrans" cxnId="{84AF62B7-3977-4F31-B127-4FEC7E88FD68}">
      <dgm:prSet/>
      <dgm:spPr/>
      <dgm:t>
        <a:bodyPr/>
        <a:lstStyle/>
        <a:p>
          <a:endParaRPr lang="de-DE"/>
        </a:p>
      </dgm:t>
    </dgm:pt>
    <dgm:pt modelId="{DC794E08-70C2-48E4-AEE9-280E8B00AC53}">
      <dgm:prSet phldrT="[Text]"/>
      <dgm:spPr/>
      <dgm:t>
        <a:bodyPr/>
        <a:lstStyle/>
        <a:p>
          <a:r>
            <a:rPr lang="de-DE" dirty="0"/>
            <a:t>über 46.000 Teilnehmende bei der letzten Wahl</a:t>
          </a:r>
        </a:p>
      </dgm:t>
    </dgm:pt>
    <dgm:pt modelId="{A78CB072-DB85-49D3-A86F-250B88480A4C}" type="parTrans" cxnId="{B03817CA-2BB4-47F9-A113-D3B17EFEEC1F}">
      <dgm:prSet/>
      <dgm:spPr/>
      <dgm:t>
        <a:bodyPr/>
        <a:lstStyle/>
        <a:p>
          <a:endParaRPr lang="de-DE"/>
        </a:p>
      </dgm:t>
    </dgm:pt>
    <dgm:pt modelId="{83BE1599-935F-4F21-AE45-C0A23D50D95C}" type="sibTrans" cxnId="{B03817CA-2BB4-47F9-A113-D3B17EFEEC1F}">
      <dgm:prSet/>
      <dgm:spPr/>
      <dgm:t>
        <a:bodyPr/>
        <a:lstStyle/>
        <a:p>
          <a:endParaRPr lang="de-DE"/>
        </a:p>
      </dgm:t>
    </dgm:pt>
    <dgm:pt modelId="{EA70E850-0FE7-40BA-B801-5896C4204F4D}">
      <dgm:prSet phldrT="[Text]"/>
      <dgm:spPr/>
      <dgm:t>
        <a:bodyPr/>
        <a:lstStyle/>
        <a:p>
          <a:r>
            <a:rPr lang="de-DE" dirty="0"/>
            <a:t>Gewinnerweg hatte etwa 10.000 Stimmen
Stimmen online UND per Wahlkarte entscheidend 
lokale Beteiligung macht den Unterschied</a:t>
          </a:r>
        </a:p>
      </dgm:t>
    </dgm:pt>
    <dgm:pt modelId="{5A9CB0F9-FD6F-4DE8-93CF-9AFDEC38ECA8}" type="parTrans" cxnId="{C119FCA9-59B3-4E1B-B7C9-C3AD4BA260F3}">
      <dgm:prSet/>
      <dgm:spPr/>
      <dgm:t>
        <a:bodyPr/>
        <a:lstStyle/>
        <a:p>
          <a:endParaRPr lang="de-DE"/>
        </a:p>
      </dgm:t>
    </dgm:pt>
    <dgm:pt modelId="{F2A8F7C7-83E5-4696-A67A-0D888FC100D8}" type="sibTrans" cxnId="{C119FCA9-59B3-4E1B-B7C9-C3AD4BA260F3}">
      <dgm:prSet/>
      <dgm:spPr/>
      <dgm:t>
        <a:bodyPr/>
        <a:lstStyle/>
        <a:p>
          <a:endParaRPr lang="de-DE"/>
        </a:p>
      </dgm:t>
    </dgm:pt>
    <dgm:pt modelId="{C5B4447A-7E2B-4B22-8F68-79A4EF3D4123}">
      <dgm:prSet phldrT="[Text]"/>
      <dgm:spPr/>
      <dgm:t>
        <a:bodyPr/>
        <a:lstStyle/>
        <a:p>
          <a:r>
            <a:rPr lang="de-DE" dirty="0"/>
            <a:t>starke </a:t>
          </a:r>
          <a:r>
            <a:rPr lang="de-DE" dirty="0" err="1"/>
            <a:t>Social</a:t>
          </a:r>
          <a:r>
            <a:rPr lang="de-DE" dirty="0"/>
            <a:t>-Media-Kampagne
Kooperation mit TMN &amp; </a:t>
          </a:r>
          <a:r>
            <a:rPr lang="de-DE" dirty="0" err="1"/>
            <a:t>VDN</a:t>
          </a:r>
          <a:r>
            <a:rPr lang="de-DE" dirty="0"/>
            <a:t> Niedersachsen
landesweite Pressearbeit
zusätzliche Wegekontrolle &amp; Infrastrukturcheck durch Bauhof</a:t>
          </a:r>
        </a:p>
      </dgm:t>
    </dgm:pt>
    <dgm:pt modelId="{5E1B8827-5A4D-417E-9D02-E1806B0859B3}" type="parTrans" cxnId="{1490EB75-2C05-4E41-B2D3-AE29905FE3C6}">
      <dgm:prSet/>
      <dgm:spPr/>
      <dgm:t>
        <a:bodyPr/>
        <a:lstStyle/>
        <a:p>
          <a:endParaRPr lang="de-DE"/>
        </a:p>
      </dgm:t>
    </dgm:pt>
    <dgm:pt modelId="{9684E6E8-2D94-4310-9214-C207BFD278DC}" type="sibTrans" cxnId="{1490EB75-2C05-4E41-B2D3-AE29905FE3C6}">
      <dgm:prSet/>
      <dgm:spPr/>
      <dgm:t>
        <a:bodyPr/>
        <a:lstStyle/>
        <a:p>
          <a:endParaRPr lang="de-DE"/>
        </a:p>
      </dgm:t>
    </dgm:pt>
    <dgm:pt modelId="{AD59E373-115F-4962-A532-776473469865}">
      <dgm:prSet phldrT="[Text]" phldr="0"/>
      <dgm:spPr/>
      <dgm:t>
        <a:bodyPr/>
        <a:lstStyle/>
        <a:p>
          <a:pPr>
            <a:buNone/>
          </a:pPr>
          <a:r>
            <a:rPr lang="de-DE" dirty="0"/>
            <a:t>Wahlkarten auslegen</a:t>
          </a:r>
        </a:p>
      </dgm:t>
    </dgm:pt>
    <dgm:pt modelId="{1D3C2D9D-767C-4826-A140-041E050715D0}" type="parTrans" cxnId="{D88ECDD5-CF54-4A23-8369-5A78C3A982D0}">
      <dgm:prSet/>
      <dgm:spPr/>
      <dgm:t>
        <a:bodyPr/>
        <a:lstStyle/>
        <a:p>
          <a:endParaRPr lang="de-DE"/>
        </a:p>
      </dgm:t>
    </dgm:pt>
    <dgm:pt modelId="{6B3D4F31-FA1A-4016-AFD5-906499E11EDE}" type="sibTrans" cxnId="{D88ECDD5-CF54-4A23-8369-5A78C3A982D0}">
      <dgm:prSet/>
      <dgm:spPr/>
      <dgm:t>
        <a:bodyPr/>
        <a:lstStyle/>
        <a:p>
          <a:endParaRPr lang="de-DE"/>
        </a:p>
      </dgm:t>
    </dgm:pt>
    <dgm:pt modelId="{8FF10B65-C1AD-4A58-BD96-F182D367AE41}">
      <dgm:prSet/>
      <dgm:spPr/>
      <dgm:t>
        <a:bodyPr/>
        <a:lstStyle/>
        <a:p>
          <a:pPr>
            <a:buNone/>
          </a:pPr>
          <a:r>
            <a:rPr lang="de-DE"/>
            <a:t>Wahlurnen aufstellen</a:t>
          </a:r>
        </a:p>
      </dgm:t>
    </dgm:pt>
    <dgm:pt modelId="{2AD92D2D-17D6-45B7-AD40-DF0784D9A165}" type="parTrans" cxnId="{735CD607-4790-4CA7-83BC-87EF5200FEE0}">
      <dgm:prSet/>
      <dgm:spPr/>
      <dgm:t>
        <a:bodyPr/>
        <a:lstStyle/>
        <a:p>
          <a:endParaRPr lang="de-DE"/>
        </a:p>
      </dgm:t>
    </dgm:pt>
    <dgm:pt modelId="{5F51F004-EA36-4377-B190-ACEEDE451063}" type="sibTrans" cxnId="{735CD607-4790-4CA7-83BC-87EF5200FEE0}">
      <dgm:prSet/>
      <dgm:spPr/>
      <dgm:t>
        <a:bodyPr/>
        <a:lstStyle/>
        <a:p>
          <a:endParaRPr lang="de-DE"/>
        </a:p>
      </dgm:t>
    </dgm:pt>
    <dgm:pt modelId="{E0B608FB-B420-4495-B390-DE418B4D7713}">
      <dgm:prSet/>
      <dgm:spPr/>
      <dgm:t>
        <a:bodyPr/>
        <a:lstStyle/>
        <a:p>
          <a:pPr>
            <a:buNone/>
          </a:pPr>
          <a:r>
            <a:rPr lang="de-DE"/>
            <a:t>Gäste aktiv ansprechen</a:t>
          </a:r>
        </a:p>
      </dgm:t>
    </dgm:pt>
    <dgm:pt modelId="{E0D531FC-1DB1-40BD-8F2C-61CDA4C395FC}" type="parTrans" cxnId="{584A13DA-F644-4F6D-9122-A32F22289BD5}">
      <dgm:prSet/>
      <dgm:spPr/>
      <dgm:t>
        <a:bodyPr/>
        <a:lstStyle/>
        <a:p>
          <a:endParaRPr lang="de-DE"/>
        </a:p>
      </dgm:t>
    </dgm:pt>
    <dgm:pt modelId="{7C0BC993-B204-4AE5-B659-8E6916503EC7}" type="sibTrans" cxnId="{584A13DA-F644-4F6D-9122-A32F22289BD5}">
      <dgm:prSet/>
      <dgm:spPr/>
      <dgm:t>
        <a:bodyPr/>
        <a:lstStyle/>
        <a:p>
          <a:endParaRPr lang="de-DE"/>
        </a:p>
      </dgm:t>
    </dgm:pt>
    <dgm:pt modelId="{F58C0AD0-08F9-45F2-88D7-3E0B62D6F94A}">
      <dgm:prSet/>
      <dgm:spPr/>
      <dgm:t>
        <a:bodyPr/>
        <a:lstStyle/>
        <a:p>
          <a:pPr>
            <a:buNone/>
          </a:pPr>
          <a:r>
            <a:rPr lang="de-DE"/>
            <a:t>Netzwerke nutzen</a:t>
          </a:r>
        </a:p>
      </dgm:t>
    </dgm:pt>
    <dgm:pt modelId="{250B0C9A-60D7-49C8-954B-1BCE12D186E1}" type="parTrans" cxnId="{E02427B9-855C-408A-A88D-7FE18F84AD16}">
      <dgm:prSet/>
      <dgm:spPr/>
      <dgm:t>
        <a:bodyPr/>
        <a:lstStyle/>
        <a:p>
          <a:endParaRPr lang="de-DE"/>
        </a:p>
      </dgm:t>
    </dgm:pt>
    <dgm:pt modelId="{C6062BD2-2414-403D-9C10-6FEBAAB62A43}" type="sibTrans" cxnId="{E02427B9-855C-408A-A88D-7FE18F84AD16}">
      <dgm:prSet/>
      <dgm:spPr/>
      <dgm:t>
        <a:bodyPr/>
        <a:lstStyle/>
        <a:p>
          <a:endParaRPr lang="de-DE"/>
        </a:p>
      </dgm:t>
    </dgm:pt>
    <dgm:pt modelId="{800979FC-4202-493D-8C05-5B11F803A682}">
      <dgm:prSet/>
      <dgm:spPr/>
      <dgm:t>
        <a:bodyPr/>
        <a:lstStyle/>
        <a:p>
          <a:pPr>
            <a:buNone/>
          </a:pPr>
          <a:r>
            <a:rPr lang="de-DE" dirty="0"/>
            <a:t>Veranstaltungen einbinden</a:t>
          </a:r>
        </a:p>
      </dgm:t>
    </dgm:pt>
    <dgm:pt modelId="{9E9AB604-CD40-4F30-BC3B-8232E13D23AD}" type="parTrans" cxnId="{DB56438F-68C2-4FCE-8354-7215DF1066EC}">
      <dgm:prSet/>
      <dgm:spPr/>
      <dgm:t>
        <a:bodyPr/>
        <a:lstStyle/>
        <a:p>
          <a:endParaRPr lang="de-DE"/>
        </a:p>
      </dgm:t>
    </dgm:pt>
    <dgm:pt modelId="{83C93BBA-472D-4366-BDD6-2FD6526D78C7}" type="sibTrans" cxnId="{DB56438F-68C2-4FCE-8354-7215DF1066EC}">
      <dgm:prSet/>
      <dgm:spPr/>
      <dgm:t>
        <a:bodyPr/>
        <a:lstStyle/>
        <a:p>
          <a:endParaRPr lang="de-DE"/>
        </a:p>
      </dgm:t>
    </dgm:pt>
    <dgm:pt modelId="{7E822FCB-2F6C-482A-9773-2399C1B49819}">
      <dgm:prSet/>
      <dgm:spPr/>
      <dgm:t>
        <a:bodyPr/>
        <a:lstStyle/>
        <a:p>
          <a:pPr>
            <a:buNone/>
          </a:pPr>
          <a:r>
            <a:rPr lang="de-DE"/>
            <a:t>Vereine/Kommunen einbeziehen</a:t>
          </a:r>
        </a:p>
      </dgm:t>
    </dgm:pt>
    <dgm:pt modelId="{7FA40F5B-485F-4425-8055-62C2C825180D}" type="parTrans" cxnId="{FFE94B79-3EF3-4036-B830-F73BF11F60C9}">
      <dgm:prSet/>
      <dgm:spPr/>
      <dgm:t>
        <a:bodyPr/>
        <a:lstStyle/>
        <a:p>
          <a:endParaRPr lang="de-DE"/>
        </a:p>
      </dgm:t>
    </dgm:pt>
    <dgm:pt modelId="{B1D62075-9B56-42B9-AC51-A60E4FCB67C2}" type="sibTrans" cxnId="{FFE94B79-3EF3-4036-B830-F73BF11F60C9}">
      <dgm:prSet/>
      <dgm:spPr/>
      <dgm:t>
        <a:bodyPr/>
        <a:lstStyle/>
        <a:p>
          <a:endParaRPr lang="de-DE"/>
        </a:p>
      </dgm:t>
    </dgm:pt>
    <dgm:pt modelId="{AE9CDCDC-C4DB-4546-A9CD-88C7ECD3BA3B}" type="pres">
      <dgm:prSet presAssocID="{CE49A456-2916-4576-A643-BDC66EE11B9F}" presName="matrix" presStyleCnt="0">
        <dgm:presLayoutVars>
          <dgm:chMax val="1"/>
          <dgm:dir/>
          <dgm:resizeHandles val="exact"/>
        </dgm:presLayoutVars>
      </dgm:prSet>
      <dgm:spPr/>
    </dgm:pt>
    <dgm:pt modelId="{F3396A2A-2E66-416D-975B-BF3BC4C9D960}" type="pres">
      <dgm:prSet presAssocID="{CE49A456-2916-4576-A643-BDC66EE11B9F}" presName="diamond" presStyleLbl="bgShp" presStyleIdx="0" presStyleCnt="1"/>
      <dgm:spPr/>
    </dgm:pt>
    <dgm:pt modelId="{3E218512-7D3C-4CE5-910E-23A3434FACB6}" type="pres">
      <dgm:prSet presAssocID="{CE49A456-2916-4576-A643-BDC66EE11B9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D1CB8C6-9F43-4295-96CA-79E41FFF66F4}" type="pres">
      <dgm:prSet presAssocID="{CE49A456-2916-4576-A643-BDC66EE11B9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C60BF04-94AE-4295-93E6-2CD6E3337D18}" type="pres">
      <dgm:prSet presAssocID="{CE49A456-2916-4576-A643-BDC66EE11B9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11755B8-9171-4079-A7BE-C1E941699A5A}" type="pres">
      <dgm:prSet presAssocID="{CE49A456-2916-4576-A643-BDC66EE11B9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A256C00-DA27-4525-9F0F-AB4E49F9B57A}" srcId="{FE694FE5-F575-4F9E-B4BB-0FA66F6352DB}" destId="{637CF79D-80FB-4176-B815-EBEE9DB48FA0}" srcOrd="1" destOrd="0" parTransId="{87C8E71C-83A7-4BE1-9546-9950C1B9D920}" sibTransId="{DF16B6B8-DA94-46F8-8EDC-BB61955776EB}"/>
    <dgm:cxn modelId="{735CD607-4790-4CA7-83BC-87EF5200FEE0}" srcId="{2666C77B-05B2-4843-906E-8AB30D908205}" destId="{8FF10B65-C1AD-4A58-BD96-F182D367AE41}" srcOrd="1" destOrd="0" parTransId="{2AD92D2D-17D6-45B7-AD40-DF0784D9A165}" sibTransId="{5F51F004-EA36-4377-B190-ACEEDE451063}"/>
    <dgm:cxn modelId="{8D328508-7B18-4B39-ADF0-CAB3CCFBF5F1}" type="presOf" srcId="{7E822FCB-2F6C-482A-9773-2399C1B49819}" destId="{111755B8-9171-4079-A7BE-C1E941699A5A}" srcOrd="0" destOrd="6" presId="urn:microsoft.com/office/officeart/2005/8/layout/matrix3"/>
    <dgm:cxn modelId="{1748C816-082C-4F4B-A644-2FE22B02ED3C}" type="presOf" srcId="{EA70E850-0FE7-40BA-B801-5896C4204F4D}" destId="{ED1CB8C6-9F43-4295-96CA-79E41FFF66F4}" srcOrd="0" destOrd="2" presId="urn:microsoft.com/office/officeart/2005/8/layout/matrix3"/>
    <dgm:cxn modelId="{C0FF571C-01A8-4CDB-A324-3BC8140461CC}" type="presOf" srcId="{2FD5490E-266A-4895-BD1A-B3B5F63B11A1}" destId="{ED1CB8C6-9F43-4295-96CA-79E41FFF66F4}" srcOrd="0" destOrd="0" presId="urn:microsoft.com/office/officeart/2005/8/layout/matrix3"/>
    <dgm:cxn modelId="{1870741D-4918-450E-A5C8-ABA9AB886E83}" srcId="{CE49A456-2916-4576-A643-BDC66EE11B9F}" destId="{FE694FE5-F575-4F9E-B4BB-0FA66F6352DB}" srcOrd="0" destOrd="0" parTransId="{495340B0-98E2-4B88-8093-37E99CDE8C7B}" sibTransId="{FED47FF9-C3A1-4225-AAA9-EF140F766573}"/>
    <dgm:cxn modelId="{08BA941D-3462-49B6-8294-0E73876715D0}" srcId="{FE694FE5-F575-4F9E-B4BB-0FA66F6352DB}" destId="{F40B5207-59BB-4C96-9FF3-6CB2E17FB3EB}" srcOrd="3" destOrd="0" parTransId="{C067D971-1974-4132-A8E9-667F5981FFE5}" sibTransId="{1F311319-D24F-4415-B161-7D753BBDF234}"/>
    <dgm:cxn modelId="{2EDEB51F-53F2-4449-8F7D-E5E14982AE4B}" type="presOf" srcId="{637CF79D-80FB-4176-B815-EBEE9DB48FA0}" destId="{3E218512-7D3C-4CE5-910E-23A3434FACB6}" srcOrd="0" destOrd="2" presId="urn:microsoft.com/office/officeart/2005/8/layout/matrix3"/>
    <dgm:cxn modelId="{38BABA1F-90EB-4DBB-8751-1B9B8BE648A9}" type="presOf" srcId="{2666C77B-05B2-4843-906E-8AB30D908205}" destId="{111755B8-9171-4079-A7BE-C1E941699A5A}" srcOrd="0" destOrd="0" presId="urn:microsoft.com/office/officeart/2005/8/layout/matrix3"/>
    <dgm:cxn modelId="{5F4EC722-6094-440F-882F-E1CCA92B3CF9}" type="presOf" srcId="{C7882C95-156F-48BE-BC3D-DBCAEE9FD5A0}" destId="{FC60BF04-94AE-4295-93E6-2CD6E3337D18}" srcOrd="0" destOrd="0" presId="urn:microsoft.com/office/officeart/2005/8/layout/matrix3"/>
    <dgm:cxn modelId="{4494C724-7014-4596-A65C-F912B04543A3}" type="presOf" srcId="{F58C0AD0-08F9-45F2-88D7-3E0B62D6F94A}" destId="{111755B8-9171-4079-A7BE-C1E941699A5A}" srcOrd="0" destOrd="4" presId="urn:microsoft.com/office/officeart/2005/8/layout/matrix3"/>
    <dgm:cxn modelId="{22A68230-B6D7-433C-A2E4-14D376A8D213}" srcId="{CE49A456-2916-4576-A643-BDC66EE11B9F}" destId="{C7882C95-156F-48BE-BC3D-DBCAEE9FD5A0}" srcOrd="2" destOrd="0" parTransId="{5471FE72-6904-434E-A37C-C699BC2A0F07}" sibTransId="{20C7EAED-4B58-4256-A18F-83A24F1ECD14}"/>
    <dgm:cxn modelId="{8D5DCD31-A0CD-445A-AAAB-25FDBD753FE2}" srcId="{CE49A456-2916-4576-A643-BDC66EE11B9F}" destId="{2FD5490E-266A-4895-BD1A-B3B5F63B11A1}" srcOrd="1" destOrd="0" parTransId="{97C982FA-79DE-435B-9B43-434495213F87}" sibTransId="{63324FD3-C47C-44E5-8EC2-C527548023F2}"/>
    <dgm:cxn modelId="{C228DB3B-DAAD-4AAD-B647-43401ACE7AB0}" type="presOf" srcId="{CE49A456-2916-4576-A643-BDC66EE11B9F}" destId="{AE9CDCDC-C4DB-4546-A9CD-88C7ECD3BA3B}" srcOrd="0" destOrd="0" presId="urn:microsoft.com/office/officeart/2005/8/layout/matrix3"/>
    <dgm:cxn modelId="{5DC64A3E-DBAB-43C9-BE0D-14A8A1EEB3AE}" type="presOf" srcId="{E0B608FB-B420-4495-B390-DE418B4D7713}" destId="{111755B8-9171-4079-A7BE-C1E941699A5A}" srcOrd="0" destOrd="3" presId="urn:microsoft.com/office/officeart/2005/8/layout/matrix3"/>
    <dgm:cxn modelId="{8E777F3E-E110-4905-BD22-932EB6F1DC8C}" type="presOf" srcId="{AD59E373-115F-4962-A532-776473469865}" destId="{111755B8-9171-4079-A7BE-C1E941699A5A}" srcOrd="0" destOrd="1" presId="urn:microsoft.com/office/officeart/2005/8/layout/matrix3"/>
    <dgm:cxn modelId="{1490EB75-2C05-4E41-B2D3-AE29905FE3C6}" srcId="{C7882C95-156F-48BE-BC3D-DBCAEE9FD5A0}" destId="{C5B4447A-7E2B-4B22-8F68-79A4EF3D4123}" srcOrd="0" destOrd="0" parTransId="{5E1B8827-5A4D-417E-9D02-E1806B0859B3}" sibTransId="{9684E6E8-2D94-4310-9214-C207BFD278DC}"/>
    <dgm:cxn modelId="{7B309676-8991-49D1-B435-57824DC2524F}" type="presOf" srcId="{F40B5207-59BB-4C96-9FF3-6CB2E17FB3EB}" destId="{3E218512-7D3C-4CE5-910E-23A3434FACB6}" srcOrd="0" destOrd="4" presId="urn:microsoft.com/office/officeart/2005/8/layout/matrix3"/>
    <dgm:cxn modelId="{FFE94B79-3EF3-4036-B830-F73BF11F60C9}" srcId="{2666C77B-05B2-4843-906E-8AB30D908205}" destId="{7E822FCB-2F6C-482A-9773-2399C1B49819}" srcOrd="5" destOrd="0" parTransId="{7FA40F5B-485F-4425-8055-62C2C825180D}" sibTransId="{B1D62075-9B56-42B9-AC51-A60E4FCB67C2}"/>
    <dgm:cxn modelId="{4410F859-9332-4B56-9359-10DF636FC9A7}" type="presOf" srcId="{C5B4447A-7E2B-4B22-8F68-79A4EF3D4123}" destId="{FC60BF04-94AE-4295-93E6-2CD6E3337D18}" srcOrd="0" destOrd="1" presId="urn:microsoft.com/office/officeart/2005/8/layout/matrix3"/>
    <dgm:cxn modelId="{DE6FA483-3905-47D2-8613-74F43EBA92C1}" srcId="{FE694FE5-F575-4F9E-B4BB-0FA66F6352DB}" destId="{9AAD682D-409F-4020-AA51-B91526C8B95D}" srcOrd="2" destOrd="0" parTransId="{19AC4432-3033-4F3C-B036-92B7CCFAD3A1}" sibTransId="{3506C931-4D12-472C-8597-F4B6BF1F690F}"/>
    <dgm:cxn modelId="{6BC7E988-65D6-453A-A406-6694128003DB}" type="presOf" srcId="{FE694FE5-F575-4F9E-B4BB-0FA66F6352DB}" destId="{3E218512-7D3C-4CE5-910E-23A3434FACB6}" srcOrd="0" destOrd="0" presId="urn:microsoft.com/office/officeart/2005/8/layout/matrix3"/>
    <dgm:cxn modelId="{DEC65589-4E7E-4E4B-ABE8-6A4209EF6DDC}" type="presOf" srcId="{DC794E08-70C2-48E4-AEE9-280E8B00AC53}" destId="{ED1CB8C6-9F43-4295-96CA-79E41FFF66F4}" srcOrd="0" destOrd="1" presId="urn:microsoft.com/office/officeart/2005/8/layout/matrix3"/>
    <dgm:cxn modelId="{DB56438F-68C2-4FCE-8354-7215DF1066EC}" srcId="{2666C77B-05B2-4843-906E-8AB30D908205}" destId="{800979FC-4202-493D-8C05-5B11F803A682}" srcOrd="4" destOrd="0" parTransId="{9E9AB604-CD40-4F30-BC3B-8232E13D23AD}" sibTransId="{83C93BBA-472D-4366-BDD6-2FD6526D78C7}"/>
    <dgm:cxn modelId="{46AC2D91-D312-4135-A025-F6FE106BCC6C}" type="presOf" srcId="{8FF10B65-C1AD-4A58-BD96-F182D367AE41}" destId="{111755B8-9171-4079-A7BE-C1E941699A5A}" srcOrd="0" destOrd="2" presId="urn:microsoft.com/office/officeart/2005/8/layout/matrix3"/>
    <dgm:cxn modelId="{59649E93-E5C3-4D2F-8A45-CE8EC602E0D8}" type="presOf" srcId="{800979FC-4202-493D-8C05-5B11F803A682}" destId="{111755B8-9171-4079-A7BE-C1E941699A5A}" srcOrd="0" destOrd="5" presId="urn:microsoft.com/office/officeart/2005/8/layout/matrix3"/>
    <dgm:cxn modelId="{B2308FA5-32D0-406F-9F9D-E3F715366B08}" srcId="{CE49A456-2916-4576-A643-BDC66EE11B9F}" destId="{2666C77B-05B2-4843-906E-8AB30D908205}" srcOrd="3" destOrd="0" parTransId="{E83C6BF2-04B1-4291-AA7B-5A6955967A64}" sibTransId="{ED32D8DA-1C31-4AC6-92A3-ED94190DBEC2}"/>
    <dgm:cxn modelId="{C119FCA9-59B3-4E1B-B7C9-C3AD4BA260F3}" srcId="{2FD5490E-266A-4895-BD1A-B3B5F63B11A1}" destId="{EA70E850-0FE7-40BA-B801-5896C4204F4D}" srcOrd="1" destOrd="0" parTransId="{5A9CB0F9-FD6F-4DE8-93CF-9AFDEC38ECA8}" sibTransId="{F2A8F7C7-83E5-4696-A67A-0D888FC100D8}"/>
    <dgm:cxn modelId="{84AF62B7-3977-4F31-B127-4FEC7E88FD68}" srcId="{FE694FE5-F575-4F9E-B4BB-0FA66F6352DB}" destId="{A38058E7-71FD-4774-A789-3DB315D3CC81}" srcOrd="0" destOrd="0" parTransId="{E683257E-7EC8-4A9D-869A-D47F4B3DB2C3}" sibTransId="{94EECE23-9016-4BCE-A26E-6AAC370F2CB3}"/>
    <dgm:cxn modelId="{E02427B9-855C-408A-A88D-7FE18F84AD16}" srcId="{2666C77B-05B2-4843-906E-8AB30D908205}" destId="{F58C0AD0-08F9-45F2-88D7-3E0B62D6F94A}" srcOrd="3" destOrd="0" parTransId="{250B0C9A-60D7-49C8-954B-1BCE12D186E1}" sibTransId="{C6062BD2-2414-403D-9C10-6FEBAAB62A43}"/>
    <dgm:cxn modelId="{B03817CA-2BB4-47F9-A113-D3B17EFEEC1F}" srcId="{2FD5490E-266A-4895-BD1A-B3B5F63B11A1}" destId="{DC794E08-70C2-48E4-AEE9-280E8B00AC53}" srcOrd="0" destOrd="0" parTransId="{A78CB072-DB85-49D3-A86F-250B88480A4C}" sibTransId="{83BE1599-935F-4F21-AE45-C0A23D50D95C}"/>
    <dgm:cxn modelId="{D88ECDD5-CF54-4A23-8369-5A78C3A982D0}" srcId="{2666C77B-05B2-4843-906E-8AB30D908205}" destId="{AD59E373-115F-4962-A532-776473469865}" srcOrd="0" destOrd="0" parTransId="{1D3C2D9D-767C-4826-A140-041E050715D0}" sibTransId="{6B3D4F31-FA1A-4016-AFD5-906499E11EDE}"/>
    <dgm:cxn modelId="{584A13DA-F644-4F6D-9122-A32F22289BD5}" srcId="{2666C77B-05B2-4843-906E-8AB30D908205}" destId="{E0B608FB-B420-4495-B390-DE418B4D7713}" srcOrd="2" destOrd="0" parTransId="{E0D531FC-1DB1-40BD-8F2C-61CDA4C395FC}" sibTransId="{7C0BC993-B204-4AE5-B659-8E6916503EC7}"/>
    <dgm:cxn modelId="{BA2629DA-495E-4F19-93B5-3540E472BC11}" type="presOf" srcId="{A38058E7-71FD-4774-A789-3DB315D3CC81}" destId="{3E218512-7D3C-4CE5-910E-23A3434FACB6}" srcOrd="0" destOrd="1" presId="urn:microsoft.com/office/officeart/2005/8/layout/matrix3"/>
    <dgm:cxn modelId="{AC507DE4-78FA-4DF6-9C55-539D9D75CFB6}" type="presOf" srcId="{9AAD682D-409F-4020-AA51-B91526C8B95D}" destId="{3E218512-7D3C-4CE5-910E-23A3434FACB6}" srcOrd="0" destOrd="3" presId="urn:microsoft.com/office/officeart/2005/8/layout/matrix3"/>
    <dgm:cxn modelId="{49379CCB-6215-4240-ADA8-C52577A1CAF0}" type="presParOf" srcId="{AE9CDCDC-C4DB-4546-A9CD-88C7ECD3BA3B}" destId="{F3396A2A-2E66-416D-975B-BF3BC4C9D960}" srcOrd="0" destOrd="0" presId="urn:microsoft.com/office/officeart/2005/8/layout/matrix3"/>
    <dgm:cxn modelId="{2EE75A29-1BEC-4ED6-A753-D2D4E133EEBE}" type="presParOf" srcId="{AE9CDCDC-C4DB-4546-A9CD-88C7ECD3BA3B}" destId="{3E218512-7D3C-4CE5-910E-23A3434FACB6}" srcOrd="1" destOrd="0" presId="urn:microsoft.com/office/officeart/2005/8/layout/matrix3"/>
    <dgm:cxn modelId="{35086B86-6F5E-45AD-A4A5-106B1DE03E16}" type="presParOf" srcId="{AE9CDCDC-C4DB-4546-A9CD-88C7ECD3BA3B}" destId="{ED1CB8C6-9F43-4295-96CA-79E41FFF66F4}" srcOrd="2" destOrd="0" presId="urn:microsoft.com/office/officeart/2005/8/layout/matrix3"/>
    <dgm:cxn modelId="{800C1D29-F2FD-4671-A02D-52814DCE014D}" type="presParOf" srcId="{AE9CDCDC-C4DB-4546-A9CD-88C7ECD3BA3B}" destId="{FC60BF04-94AE-4295-93E6-2CD6E3337D18}" srcOrd="3" destOrd="0" presId="urn:microsoft.com/office/officeart/2005/8/layout/matrix3"/>
    <dgm:cxn modelId="{410DD180-426B-4241-AAC7-E6D60B78B502}" type="presParOf" srcId="{AE9CDCDC-C4DB-4546-A9CD-88C7ECD3BA3B}" destId="{111755B8-9171-4079-A7BE-C1E941699A5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C42A2-35F7-4B21-81D5-21F9A2884C2A}">
      <dsp:nvSpPr>
        <dsp:cNvPr id="0" name=""/>
        <dsp:cNvSpPr/>
      </dsp:nvSpPr>
      <dsp:spPr>
        <a:xfrm>
          <a:off x="1110389" y="1499"/>
          <a:ext cx="1809808" cy="9049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2015-2025</a:t>
          </a:r>
        </a:p>
      </dsp:txBody>
      <dsp:txXfrm>
        <a:off x="1136893" y="28003"/>
        <a:ext cx="1756800" cy="851896"/>
      </dsp:txXfrm>
    </dsp:sp>
    <dsp:sp modelId="{F8DB0285-5660-45CF-BE46-87F63C18F978}">
      <dsp:nvSpPr>
        <dsp:cNvPr id="0" name=""/>
        <dsp:cNvSpPr/>
      </dsp:nvSpPr>
      <dsp:spPr>
        <a:xfrm>
          <a:off x="1291370" y="906403"/>
          <a:ext cx="180980" cy="678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678"/>
              </a:lnTo>
              <a:lnTo>
                <a:pt x="180980" y="6786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0796C-A29B-4E56-B530-A14A20E607B8}">
      <dsp:nvSpPr>
        <dsp:cNvPr id="0" name=""/>
        <dsp:cNvSpPr/>
      </dsp:nvSpPr>
      <dsp:spPr>
        <a:xfrm>
          <a:off x="1472351" y="1132629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Externer Dienstleister</a:t>
          </a:r>
        </a:p>
      </dsp:txBody>
      <dsp:txXfrm>
        <a:off x="1498855" y="1159133"/>
        <a:ext cx="1394839" cy="851896"/>
      </dsp:txXfrm>
    </dsp:sp>
    <dsp:sp modelId="{D43DB488-E6DB-4902-9331-C1D18FB21B36}">
      <dsp:nvSpPr>
        <dsp:cNvPr id="0" name=""/>
        <dsp:cNvSpPr/>
      </dsp:nvSpPr>
      <dsp:spPr>
        <a:xfrm>
          <a:off x="1291370" y="906403"/>
          <a:ext cx="180980" cy="1809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808"/>
              </a:lnTo>
              <a:lnTo>
                <a:pt x="180980" y="180980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493C3A-F8A7-4CD2-AB24-169AC47BDAF0}">
      <dsp:nvSpPr>
        <dsp:cNvPr id="0" name=""/>
        <dsp:cNvSpPr/>
      </dsp:nvSpPr>
      <dsp:spPr>
        <a:xfrm>
          <a:off x="1472351" y="2263760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1226"/>
              <a:satOff val="6647"/>
              <a:lumOff val="45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Marketing im Fokus</a:t>
          </a:r>
        </a:p>
      </dsp:txBody>
      <dsp:txXfrm>
        <a:off x="1498855" y="2290264"/>
        <a:ext cx="1394839" cy="851896"/>
      </dsp:txXfrm>
    </dsp:sp>
    <dsp:sp modelId="{12D7FB65-5C8F-4B3D-B057-BED8996D2DDF}">
      <dsp:nvSpPr>
        <dsp:cNvPr id="0" name=""/>
        <dsp:cNvSpPr/>
      </dsp:nvSpPr>
      <dsp:spPr>
        <a:xfrm>
          <a:off x="1291370" y="906403"/>
          <a:ext cx="180980" cy="29409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0939"/>
              </a:lnTo>
              <a:lnTo>
                <a:pt x="180980" y="29409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547A15-0208-4C2A-9EAC-D5F45D2D571B}">
      <dsp:nvSpPr>
        <dsp:cNvPr id="0" name=""/>
        <dsp:cNvSpPr/>
      </dsp:nvSpPr>
      <dsp:spPr>
        <a:xfrm>
          <a:off x="1472351" y="3394890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2452"/>
              <a:satOff val="13295"/>
              <a:lumOff val="91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Wenig regionale Vernetzung</a:t>
          </a:r>
        </a:p>
      </dsp:txBody>
      <dsp:txXfrm>
        <a:off x="1498855" y="3421394"/>
        <a:ext cx="1394839" cy="851896"/>
      </dsp:txXfrm>
    </dsp:sp>
    <dsp:sp modelId="{1DABAC88-86C2-454C-B475-A0A82E442765}">
      <dsp:nvSpPr>
        <dsp:cNvPr id="0" name=""/>
        <dsp:cNvSpPr/>
      </dsp:nvSpPr>
      <dsp:spPr>
        <a:xfrm>
          <a:off x="1291370" y="906403"/>
          <a:ext cx="180980" cy="407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2070"/>
              </a:lnTo>
              <a:lnTo>
                <a:pt x="180980" y="407207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A4B90-E87E-4087-A806-65F18CCE841E}">
      <dsp:nvSpPr>
        <dsp:cNvPr id="0" name=""/>
        <dsp:cNvSpPr/>
      </dsp:nvSpPr>
      <dsp:spPr>
        <a:xfrm>
          <a:off x="1472351" y="4526021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83678"/>
              <a:satOff val="19942"/>
              <a:lumOff val="137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Wenig regionale Steuerung</a:t>
          </a:r>
        </a:p>
      </dsp:txBody>
      <dsp:txXfrm>
        <a:off x="1498855" y="4552525"/>
        <a:ext cx="1394839" cy="851896"/>
      </dsp:txXfrm>
    </dsp:sp>
    <dsp:sp modelId="{82796815-966F-4B31-916D-5059B0D9AAAB}">
      <dsp:nvSpPr>
        <dsp:cNvPr id="0" name=""/>
        <dsp:cNvSpPr/>
      </dsp:nvSpPr>
      <dsp:spPr>
        <a:xfrm>
          <a:off x="3372651" y="1499"/>
          <a:ext cx="1809808" cy="904904"/>
        </a:xfrm>
        <a:prstGeom prst="roundRect">
          <a:avLst>
            <a:gd name="adj" fmla="val 10000"/>
          </a:avLst>
        </a:prstGeom>
        <a:solidFill>
          <a:schemeClr val="accent2">
            <a:hueOff val="428582"/>
            <a:satOff val="46532"/>
            <a:lumOff val="3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Ab 2026</a:t>
          </a:r>
        </a:p>
      </dsp:txBody>
      <dsp:txXfrm>
        <a:off x="3399155" y="28003"/>
        <a:ext cx="1756800" cy="851896"/>
      </dsp:txXfrm>
    </dsp:sp>
    <dsp:sp modelId="{DA99F422-FE3B-47AC-B6DB-0B2ECC12AA21}">
      <dsp:nvSpPr>
        <dsp:cNvPr id="0" name=""/>
        <dsp:cNvSpPr/>
      </dsp:nvSpPr>
      <dsp:spPr>
        <a:xfrm>
          <a:off x="3553632" y="906403"/>
          <a:ext cx="180980" cy="678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678"/>
              </a:lnTo>
              <a:lnTo>
                <a:pt x="180980" y="6786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693CE-4069-438A-9E35-F963367A7008}">
      <dsp:nvSpPr>
        <dsp:cNvPr id="0" name=""/>
        <dsp:cNvSpPr/>
      </dsp:nvSpPr>
      <dsp:spPr>
        <a:xfrm>
          <a:off x="3734612" y="1132629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44904"/>
              <a:satOff val="26590"/>
              <a:lumOff val="183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Regionale Tourismusorganisation</a:t>
          </a:r>
        </a:p>
      </dsp:txBody>
      <dsp:txXfrm>
        <a:off x="3761116" y="1159133"/>
        <a:ext cx="1394839" cy="851896"/>
      </dsp:txXfrm>
    </dsp:sp>
    <dsp:sp modelId="{92F1E1EA-937D-4983-87C1-CC31070075A3}">
      <dsp:nvSpPr>
        <dsp:cNvPr id="0" name=""/>
        <dsp:cNvSpPr/>
      </dsp:nvSpPr>
      <dsp:spPr>
        <a:xfrm>
          <a:off x="3553632" y="906403"/>
          <a:ext cx="180980" cy="1809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808"/>
              </a:lnTo>
              <a:lnTo>
                <a:pt x="180980" y="180980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A4509-47E2-4E0F-AEEB-412E7997E199}">
      <dsp:nvSpPr>
        <dsp:cNvPr id="0" name=""/>
        <dsp:cNvSpPr/>
      </dsp:nvSpPr>
      <dsp:spPr>
        <a:xfrm>
          <a:off x="3734612" y="2263760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06130"/>
              <a:satOff val="33237"/>
              <a:lumOff val="229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Entwicklung aller Ebenen der Destination</a:t>
          </a:r>
        </a:p>
      </dsp:txBody>
      <dsp:txXfrm>
        <a:off x="3761116" y="2290264"/>
        <a:ext cx="1394839" cy="851896"/>
      </dsp:txXfrm>
    </dsp:sp>
    <dsp:sp modelId="{66EE0915-D8FA-45F4-A16B-99256C9D905B}">
      <dsp:nvSpPr>
        <dsp:cNvPr id="0" name=""/>
        <dsp:cNvSpPr/>
      </dsp:nvSpPr>
      <dsp:spPr>
        <a:xfrm>
          <a:off x="3553632" y="906403"/>
          <a:ext cx="180980" cy="29409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0939"/>
              </a:lnTo>
              <a:lnTo>
                <a:pt x="180980" y="29409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35959-7158-4E0F-A324-4C2CDD7C7B6E}">
      <dsp:nvSpPr>
        <dsp:cNvPr id="0" name=""/>
        <dsp:cNvSpPr/>
      </dsp:nvSpPr>
      <dsp:spPr>
        <a:xfrm>
          <a:off x="3734612" y="3394890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67356"/>
              <a:satOff val="39885"/>
              <a:lumOff val="275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Kontinuierlicher Austausch</a:t>
          </a:r>
        </a:p>
      </dsp:txBody>
      <dsp:txXfrm>
        <a:off x="3761116" y="3421394"/>
        <a:ext cx="1394839" cy="851896"/>
      </dsp:txXfrm>
    </dsp:sp>
    <dsp:sp modelId="{C1403A05-B5A1-46F0-8B1F-8FB94ED9FF38}">
      <dsp:nvSpPr>
        <dsp:cNvPr id="0" name=""/>
        <dsp:cNvSpPr/>
      </dsp:nvSpPr>
      <dsp:spPr>
        <a:xfrm>
          <a:off x="3553632" y="906403"/>
          <a:ext cx="180980" cy="407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2070"/>
              </a:lnTo>
              <a:lnTo>
                <a:pt x="180980" y="407207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43B8A-6A28-473C-83AC-6E620F766A59}">
      <dsp:nvSpPr>
        <dsp:cNvPr id="0" name=""/>
        <dsp:cNvSpPr/>
      </dsp:nvSpPr>
      <dsp:spPr>
        <a:xfrm>
          <a:off x="3734612" y="4526021"/>
          <a:ext cx="1447847" cy="90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28582"/>
              <a:satOff val="46532"/>
              <a:lumOff val="3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Gemeinsame Steuerung mit Akteuren</a:t>
          </a:r>
        </a:p>
      </dsp:txBody>
      <dsp:txXfrm>
        <a:off x="3761116" y="4552525"/>
        <a:ext cx="1394839" cy="851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96A2A-2E66-416D-975B-BF3BC4C9D960}">
      <dsp:nvSpPr>
        <dsp:cNvPr id="0" name=""/>
        <dsp:cNvSpPr/>
      </dsp:nvSpPr>
      <dsp:spPr>
        <a:xfrm>
          <a:off x="1051105" y="0"/>
          <a:ext cx="4221163" cy="42211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18512-7D3C-4CE5-910E-23A3434FACB6}">
      <dsp:nvSpPr>
        <dsp:cNvPr id="0" name=""/>
        <dsp:cNvSpPr/>
      </dsp:nvSpPr>
      <dsp:spPr>
        <a:xfrm>
          <a:off x="1452115" y="401010"/>
          <a:ext cx="1646253" cy="16462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Warum das wichtig ist: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dirty="0"/>
            <a:t>bundesweite Aufmerksamkeit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dirty="0"/>
            <a:t>Presse in ganz Niedersachsen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dirty="0"/>
            <a:t>Imagegewinn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dirty="0"/>
            <a:t>Identifikation der Bevölkerung</a:t>
          </a:r>
        </a:p>
      </dsp:txBody>
      <dsp:txXfrm>
        <a:off x="1532478" y="481373"/>
        <a:ext cx="1485527" cy="1485527"/>
      </dsp:txXfrm>
    </dsp:sp>
    <dsp:sp modelId="{ED1CB8C6-9F43-4295-96CA-79E41FFF66F4}">
      <dsp:nvSpPr>
        <dsp:cNvPr id="0" name=""/>
        <dsp:cNvSpPr/>
      </dsp:nvSpPr>
      <dsp:spPr>
        <a:xfrm>
          <a:off x="3225004" y="401010"/>
          <a:ext cx="1646253" cy="1646253"/>
        </a:xfrm>
        <a:prstGeom prst="roundRect">
          <a:avLst/>
        </a:prstGeom>
        <a:solidFill>
          <a:schemeClr val="accent2">
            <a:hueOff val="142861"/>
            <a:satOff val="15511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Wie man gewinnt: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900" kern="1200" dirty="0"/>
            <a:t>über 46.000 Teilnehmende bei der letzten Wahl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900" kern="1200" dirty="0"/>
            <a:t>Gewinnerweg hatte etwa 10.000 Stimmen
Stimmen online UND per Wahlkarte entscheidend 
lokale Beteiligung macht den Unterschied</a:t>
          </a:r>
        </a:p>
      </dsp:txBody>
      <dsp:txXfrm>
        <a:off x="3305367" y="481373"/>
        <a:ext cx="1485527" cy="1485527"/>
      </dsp:txXfrm>
    </dsp:sp>
    <dsp:sp modelId="{FC60BF04-94AE-4295-93E6-2CD6E3337D18}">
      <dsp:nvSpPr>
        <dsp:cNvPr id="0" name=""/>
        <dsp:cNvSpPr/>
      </dsp:nvSpPr>
      <dsp:spPr>
        <a:xfrm>
          <a:off x="1452115" y="2173898"/>
          <a:ext cx="1646253" cy="1646253"/>
        </a:xfrm>
        <a:prstGeom prst="roundRect">
          <a:avLst/>
        </a:prstGeom>
        <a:solidFill>
          <a:schemeClr val="accent2">
            <a:hueOff val="285721"/>
            <a:satOff val="31021"/>
            <a:lumOff val="2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Was wir planen: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900" kern="1200" dirty="0"/>
            <a:t>starke </a:t>
          </a:r>
          <a:r>
            <a:rPr lang="de-DE" sz="900" kern="1200" dirty="0" err="1"/>
            <a:t>Social</a:t>
          </a:r>
          <a:r>
            <a:rPr lang="de-DE" sz="900" kern="1200" dirty="0"/>
            <a:t>-Media-Kampagne
Kooperation mit TMN &amp; </a:t>
          </a:r>
          <a:r>
            <a:rPr lang="de-DE" sz="900" kern="1200" dirty="0" err="1"/>
            <a:t>VDN</a:t>
          </a:r>
          <a:r>
            <a:rPr lang="de-DE" sz="900" kern="1200" dirty="0"/>
            <a:t> Niedersachsen
landesweite Pressearbeit
zusätzliche Wegekontrolle &amp; Infrastrukturcheck durch Bauhof</a:t>
          </a:r>
        </a:p>
      </dsp:txBody>
      <dsp:txXfrm>
        <a:off x="1532478" y="2254261"/>
        <a:ext cx="1485527" cy="1485527"/>
      </dsp:txXfrm>
    </dsp:sp>
    <dsp:sp modelId="{111755B8-9171-4079-A7BE-C1E941699A5A}">
      <dsp:nvSpPr>
        <dsp:cNvPr id="0" name=""/>
        <dsp:cNvSpPr/>
      </dsp:nvSpPr>
      <dsp:spPr>
        <a:xfrm>
          <a:off x="3225004" y="2173898"/>
          <a:ext cx="1646253" cy="1646253"/>
        </a:xfrm>
        <a:prstGeom prst="roundRect">
          <a:avLst/>
        </a:prstGeom>
        <a:solidFill>
          <a:schemeClr val="accent2">
            <a:hueOff val="428582"/>
            <a:satOff val="46532"/>
            <a:lumOff val="3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Was wir brauchen: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dirty="0"/>
            <a:t>Wahlkarten auslegen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/>
            <a:t>Wahlurnen aufstellen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/>
            <a:t>Gäste aktiv ansprechen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/>
            <a:t>Netzwerke nutzen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dirty="0"/>
            <a:t>Veranstaltungen einbinden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/>
            <a:t>Vereine/Kommunen einbeziehen</a:t>
          </a:r>
        </a:p>
      </dsp:txBody>
      <dsp:txXfrm>
        <a:off x="3305367" y="2254261"/>
        <a:ext cx="1485527" cy="1485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F78FF208-5584-4D74-B342-1A376B2A4B40}" type="datetime1">
              <a:rPr lang="de-DE" smtClean="0"/>
              <a:t>26.02.2026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DD56CFAD-C154-4C9C-AD01-665A505506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fld id="{84A1AE57-82CA-40AA-BD24-8189955A9BA5}" type="datetime1">
              <a:rPr lang="de-DE" smtClean="0"/>
              <a:pPr/>
              <a:t>26.02.2026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</a:lstStyle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de-DE"/>
            </a:def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F5B62BC0-7DC4-4569-951D-2BB9475345C6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1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37367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19D89-B131-61B6-EE40-612D04EEA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86C01E-6A5B-E747-B456-DE6C47275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BE09D58-5E8A-2D34-8170-E41B6CF0C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E3EBC3-3348-7859-7235-5B4E1203C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13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3708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2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9746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32663-6B47-A7D9-C157-61784DD23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194B62-72F0-729A-BC6B-ABA389CC1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173463-F80E-10F8-6A7A-F003A103D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947E94-4A30-9D25-0B15-1AB9F0286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1365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8EBB3-F0A3-3713-B873-05AF18D9A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42BAB9-D58C-3D2B-F203-0F1E14989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2EB147-47D0-BDD7-4B4E-54FC9014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E4780F-399B-4958-5C59-CAE3ACAC6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49725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0292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45B51-D824-47C5-0673-5D2CF529D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0D818D-57D4-5DE0-FC3D-C9F358F12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5CD746-FD1B-B9B3-6731-46945E8AC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8D15F3-8FB4-5B88-87ED-033609083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7413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6734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28E3-E339-EBA4-C7A3-721449D21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F866CD-9090-ECAE-35F8-AFCFF1152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848D88-D9AE-372E-906B-472B1C0E6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C14491-3A61-2D50-6B85-ECC0C3765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8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8048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F5B62BC0-7DC4-4569-951D-2BB9475345C6}" type="slidenum">
              <a:rPr lang="de-DE" noProof="0" smtClean="0"/>
              <a:t>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7651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lIns="914400" tIns="91440" rIns="914400" rtlCol="0" anchor="ctr"/>
          <a:lstStyle>
            <a:lvl1pPr algn="ctr">
              <a:defRPr lang="de-DE" sz="5400" b="1" cap="all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z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E5E8994-67B0-7A02-C300-32326915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2671" y="0"/>
            <a:ext cx="7659329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3791" y="787869"/>
            <a:ext cx="2743200" cy="214214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lang="de-DE"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EA6B5C4-24E3-C021-071B-DFF6C6CC4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49" y="3429000"/>
            <a:ext cx="2920796" cy="292735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4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2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200" spc="100" baseline="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20928" y="787869"/>
            <a:ext cx="6292646" cy="543226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lang="de-DE"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lang="de-DE"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lang="de-DE"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lang="de-DE"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de-DE"/>
              <a:t>Klicken, um Inhalt hinzuzufügen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sere Konkurr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559" y="1"/>
            <a:ext cx="4952999" cy="2182482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731520" rIns="731520" rtlCol="0" anchor="ctr"/>
          <a:lstStyle>
            <a:lvl1pPr algn="ctr">
              <a:defRPr lang="de-DE"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42932" y="0"/>
            <a:ext cx="7249067" cy="218248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2924355"/>
            <a:ext cx="3769525" cy="330064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6E5C19A-AE6A-FEDE-6B3C-9B1701F4C5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3262" y="2932801"/>
            <a:ext cx="6411912" cy="3300851"/>
          </a:xfrm>
          <a:prstGeom prst="rect">
            <a:avLst/>
          </a:prstGeom>
        </p:spPr>
        <p:txBody>
          <a:bodyPr rtlCol="0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lang="de-DE" sz="1800" spc="100" baseline="0"/>
            </a:lvl1pPr>
            <a:lvl2pPr marL="9144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lang="de-DE" sz="1800" spc="100" baseline="0"/>
            </a:lvl2pPr>
            <a:lvl3pPr marL="13716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lang="de-DE" sz="1800" spc="100" baseline="0"/>
            </a:lvl3pPr>
            <a:lvl4pPr marL="18288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lang="de-DE" sz="1800" spc="100" baseline="0"/>
            </a:lvl4pPr>
            <a:lvl5pPr marL="22860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lang="de-DE" sz="1800" spc="100" baseline="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96722F2-1968-8B82-9382-187D808D9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41"/>
            <a:ext cx="10515600" cy="1215894"/>
          </a:xfrm>
          <a:prstGeom prst="rect">
            <a:avLst/>
          </a:prstGeom>
        </p:spPr>
        <p:txBody>
          <a:bodyPr rtlCol="0" anchor="b"/>
          <a:lstStyle>
            <a:lvl1pPr algn="ctr">
              <a:defRPr lang="de-DE"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de-DE"/>
              <a:t>KLICKEN, UM Titel hinzuzufügen</a:t>
            </a:r>
          </a:p>
        </p:txBody>
      </p:sp>
      <p:sp>
        <p:nvSpPr>
          <p:cNvPr id="30" name="Inhaltsplatzhalt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59468" y="2674190"/>
            <a:ext cx="10494331" cy="360584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de-DE" sz="1400" cap="all" baseline="0"/>
            </a:lvl1pPr>
            <a:lvl2pPr marL="457200" indent="0">
              <a:buNone/>
              <a:defRPr lang="de-DE"/>
            </a:lvl2pPr>
            <a:lvl3pPr marL="914400" indent="0">
              <a:buNone/>
              <a:defRPr lang="de-DE"/>
            </a:lvl3pPr>
            <a:lvl4pPr marL="1371600" indent="0">
              <a:buNone/>
              <a:defRPr lang="de-DE"/>
            </a:lvl4pPr>
            <a:lvl5pPr marL="1828800" indent="0">
              <a:buNone/>
              <a:defRPr lang="de-DE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tlCol="0" anchor="ctr"/>
          <a:lstStyle>
            <a:lvl1pPr algn="ctr">
              <a:defRPr lang="de-DE" sz="2400" cap="all" spc="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 hinzufügen</a:t>
            </a:r>
          </a:p>
        </p:txBody>
      </p:sp>
      <p:sp>
        <p:nvSpPr>
          <p:cNvPr id="38" name="Textplatzhalt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1736" y="0"/>
            <a:ext cx="5420263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</p:spTree>
    <p:extLst>
      <p:ext uri="{BB962C8B-B14F-4D97-AF65-F5344CB8AC3E}">
        <p14:creationId xmlns:p14="http://schemas.microsoft.com/office/powerpoint/2010/main" val="425779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 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77227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tlCol="0"/>
          <a:lstStyle>
            <a:lvl1pPr marL="0" indent="0" algn="ctr">
              <a:buNone/>
              <a:defRPr lang="de-DE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Klicken, um Foto hinzuzufügen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747" y="2365057"/>
            <a:ext cx="4377400" cy="2160644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lang="de-DE"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B3EFFF7-FFC6-16DF-B4AB-DD5A1A1DA9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7896" y="0"/>
            <a:ext cx="3344379" cy="6858000"/>
          </a:xfrm>
          <a:custGeom>
            <a:avLst/>
            <a:gdLst>
              <a:gd name="connsiteX0" fmla="*/ 0 w 3344379"/>
              <a:gd name="connsiteY0" fmla="*/ 0 h 6858000"/>
              <a:gd name="connsiteX1" fmla="*/ 3344379 w 3344379"/>
              <a:gd name="connsiteY1" fmla="*/ 0 h 6858000"/>
              <a:gd name="connsiteX2" fmla="*/ 3344379 w 3344379"/>
              <a:gd name="connsiteY2" fmla="*/ 6858000 h 6858000"/>
              <a:gd name="connsiteX3" fmla="*/ 0 w 33443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79" h="6858000">
                <a:moveTo>
                  <a:pt x="0" y="0"/>
                </a:moveTo>
                <a:lnTo>
                  <a:pt x="3344379" y="0"/>
                </a:lnTo>
                <a:lnTo>
                  <a:pt x="33443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de-DE">
                <a:noFill/>
              </a:defRPr>
            </a:lvl1pPr>
          </a:lstStyle>
          <a:p>
            <a:pPr lvl="0" rtl="0"/>
            <a:r>
              <a:rPr lang="de-DE"/>
              <a:t>Leer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E6E802E-B214-0AE3-69C8-CBCA885C7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35900" y="2071688"/>
            <a:ext cx="3773488" cy="27320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2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lIns="914400" tIns="182880" rIns="914400" rtlCol="0" anchor="ctr"/>
          <a:lstStyle>
            <a:lvl1pPr algn="ctr">
              <a:defRPr lang="de-DE" sz="5400" b="1" cap="all" spc="1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73712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CC6C658-B6F5-98D2-4D95-EA3030D6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2" y="-7084"/>
            <a:ext cx="122123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065" y="2372810"/>
            <a:ext cx="4352081" cy="21297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lang="de-DE"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/>
              <a:t>Titel hinzufügen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9480" y="0"/>
            <a:ext cx="539496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lang="de-DE"/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3FAF69-7EBE-817B-DCEA-4A159582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7515"/>
            <a:ext cx="4661648" cy="6871651"/>
          </a:xfrm>
          <a:prstGeom prst="rect">
            <a:avLst/>
          </a:prstGeom>
          <a:solidFill>
            <a:srgbClr val="476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608" y="804862"/>
            <a:ext cx="3401992" cy="5121375"/>
          </a:xfrm>
          <a:prstGeom prst="rect">
            <a:avLst/>
          </a:prstGeom>
          <a:ln w="28575">
            <a:noFill/>
          </a:ln>
        </p:spPr>
        <p:txBody>
          <a:bodyPr rtlCol="0" anchor="ctr"/>
          <a:lstStyle>
            <a:lvl1pPr algn="ctr">
              <a:defRPr lang="de-DE"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4F9403-8AE5-DF79-EFCF-E99EABB834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79338" y="804863"/>
            <a:ext cx="5716587" cy="5248276"/>
          </a:xfrm>
          <a:prstGeom prst="rect">
            <a:avLst/>
          </a:prstGeom>
        </p:spPr>
        <p:txBody>
          <a:bodyPr rtlCol="0" anchor="ctr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/>
            </a:lvl1pPr>
            <a:lvl2pPr marL="73152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/>
            </a:lvl2pPr>
            <a:lvl3pPr marL="109728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/>
            </a:lvl3pPr>
            <a:lvl4pPr marL="146304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/>
            </a:lvl4pPr>
            <a:lvl5pPr marL="1828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727" y="2060294"/>
            <a:ext cx="4359795" cy="2141316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lang="de-DE"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/>
              <a:t>Titel hinzufügen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9009"/>
            <a:ext cx="5521124" cy="687858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878" y="4550199"/>
            <a:ext cx="4359795" cy="1790164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de-DE" sz="1800" b="1" cap="all" spc="1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 lang="de-DE"/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91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706056"/>
            <a:ext cx="6323957" cy="108802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lang="de-DE"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/>
              <a:t>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 sz="2000"/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BC3273F-AE8F-21E6-A06E-52686D6549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35563" y="2291786"/>
            <a:ext cx="3017837" cy="3967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A011C768-FB8E-F917-0CF9-C9B7DA4CAA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73281" y="2294680"/>
            <a:ext cx="3136127" cy="3967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lang="de-DE" sz="1800" spc="100" baseline="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30" name="Datumsplatzhalt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31" name="Fußzeilenplatzhalt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FD970D0-182D-96E3-04B5-5D634F9C4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143"/>
            <a:ext cx="10515600" cy="1229033"/>
          </a:xfrm>
          <a:prstGeom prst="rect">
            <a:avLst/>
          </a:prstGeom>
        </p:spPr>
        <p:txBody>
          <a:bodyPr rtlCol="0" anchor="b"/>
          <a:lstStyle>
            <a:lvl1pPr algn="ctr">
              <a:defRPr lang="de-DE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E453354-6167-7227-F443-F984688CC4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9775" y="2858625"/>
            <a:ext cx="3941763" cy="3338513"/>
          </a:xfrm>
          <a:prstGeom prst="rect">
            <a:avLst/>
          </a:prstGeom>
        </p:spPr>
        <p:txBody>
          <a:bodyPr rtlCol="0"/>
          <a:lstStyle>
            <a:lvl1pPr marL="347472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lang="de-DE" sz="1800" spc="100" baseline="0"/>
            </a:lvl1pPr>
            <a:lvl2pPr marL="6858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lang="de-DE" sz="1600" spc="100" baseline="0"/>
            </a:lvl2pPr>
            <a:lvl3pPr marL="11430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 lang="de-DE" sz="1400" spc="100" baseline="0"/>
            </a:lvl3pPr>
            <a:lvl4pPr marL="16002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 lang="de-DE" sz="1200" spc="100" baseline="0"/>
            </a:lvl4pPr>
            <a:lvl5pPr marL="20574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romanLcPeriod"/>
              <a:defRPr lang="de-DE" sz="1200" spc="100" baseline="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DDA14B5C-C6A4-65FB-34DD-E1C0FF465F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42681" y="2858625"/>
            <a:ext cx="6011119" cy="333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lang="de-DE" sz="1800" spc="100" baseline="0"/>
            </a:lvl1pPr>
            <a:lvl2pPr marL="28575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800" spc="100" baseline="0"/>
            </a:lvl2pPr>
            <a:lvl3pPr marL="6858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800" spc="100" baseline="0"/>
            </a:lvl3pPr>
            <a:lvl4pPr marL="11430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800" spc="100" baseline="0"/>
            </a:lvl4pPr>
            <a:lvl5pPr marL="16002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800" spc="100" baseline="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0" name="Datumsplatzhalt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41" name="Fußzeilenplatzhalt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 u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lang="de-DE"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/>
              <a:t>Titel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de-DE"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Zum Hinzufügen eines Fotos klicken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/>
              <a:t>Verkaufspräsentation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73" r:id="rId3"/>
    <p:sldLayoutId id="2147483669" r:id="rId4"/>
    <p:sldLayoutId id="2147483651" r:id="rId5"/>
    <p:sldLayoutId id="2147483671" r:id="rId6"/>
    <p:sldLayoutId id="2147483652" r:id="rId7"/>
    <p:sldLayoutId id="2147483653" r:id="rId8"/>
    <p:sldLayoutId id="2147483650" r:id="rId9"/>
    <p:sldLayoutId id="2147483664" r:id="rId10"/>
    <p:sldLayoutId id="2147483659" r:id="rId11"/>
    <p:sldLayoutId id="2147483662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e-DE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FE4A4B5C-D71A-0CFA-A601-EB93F13F5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  <a:ln>
            <a:solidFill>
              <a:schemeClr val="bg1"/>
            </a:solidFill>
          </a:ln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>
                <a:solidFill>
                  <a:schemeClr val="bg1"/>
                </a:solidFill>
              </a:rPr>
              <a:t>Tourismustage Wendland.Elbe 2026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9B57F8-F002-11FA-C6C8-68D2B27AAF4B}"/>
              </a:ext>
            </a:extLst>
          </p:cNvPr>
          <p:cNvSpPr txBox="1"/>
          <p:nvPr/>
        </p:nvSpPr>
        <p:spPr>
          <a:xfrm>
            <a:off x="1199910" y="5861304"/>
            <a:ext cx="979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Naturpark Wendland.Elbe e.V. – </a:t>
            </a:r>
            <a:r>
              <a:rPr lang="de-DE" dirty="0" err="1">
                <a:solidFill>
                  <a:schemeClr val="bg1"/>
                </a:solidFill>
              </a:rPr>
              <a:t>DMO</a:t>
            </a:r>
            <a:r>
              <a:rPr lang="de-DE" dirty="0">
                <a:solidFill>
                  <a:schemeClr val="bg1"/>
                </a:solidFill>
              </a:rPr>
              <a:t> der Urlaubsregion Wendland.Elbe</a:t>
            </a:r>
          </a:p>
        </p:txBody>
      </p:sp>
    </p:spTree>
    <p:extLst>
      <p:ext uri="{BB962C8B-B14F-4D97-AF65-F5344CB8AC3E}">
        <p14:creationId xmlns:p14="http://schemas.microsoft.com/office/powerpoint/2010/main" val="176026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49B29C4-29F6-CE48-2131-940797FD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Tourismustage 2026</a:t>
            </a:r>
          </a:p>
        </p:txBody>
      </p:sp>
      <p:pic>
        <p:nvPicPr>
          <p:cNvPr id="10" name="Inhaltsplatzhalter 9" descr="Ein Bild, das Text, Schrift, Screenshot, Karte Menü enthält.&#10;&#10;KI-generierte Inhalte können fehlerhaft sein.">
            <a:extLst>
              <a:ext uri="{FF2B5EF4-FFF2-40B4-BE49-F238E27FC236}">
                <a16:creationId xmlns:a16="http://schemas.microsoft.com/office/drawing/2014/main" id="{A71D44BC-148E-49A3-656C-69AAB82E6C73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/>
          <a:srcRect l="33110"/>
          <a:stretch>
            <a:fillRect/>
          </a:stretch>
        </p:blipFill>
        <p:spPr>
          <a:xfrm>
            <a:off x="2623984" y="2646363"/>
            <a:ext cx="6944031" cy="3605212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80519C-B781-0CF8-7F76-01E56BDB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A87306C-81BA-4795-A5CA-9392456A8C1E}" type="slidenum">
              <a:rPr lang="de-DE" smtClean="0"/>
              <a:pPr rtl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008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CFBA-574C-E7CC-5FD0-EC8538268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ABABB0E-6CD9-7BDB-9D10-F3A7A5C0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41"/>
            <a:ext cx="10515600" cy="1215894"/>
          </a:xfrm>
        </p:spPr>
        <p:txBody>
          <a:bodyPr anchor="b">
            <a:normAutofit/>
          </a:bodyPr>
          <a:lstStyle/>
          <a:p>
            <a:r>
              <a:rPr lang="de-DE" dirty="0"/>
              <a:t>Tourismustage 2026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2A3CA695-AA7B-01E1-5A1B-6CA9EA302149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/>
          <a:srcRect r="1" b="1123"/>
          <a:stretch>
            <a:fillRect/>
          </a:stretch>
        </p:blipFill>
        <p:spPr>
          <a:xfrm>
            <a:off x="859468" y="2674190"/>
            <a:ext cx="10494331" cy="3605840"/>
          </a:xfrm>
          <a:noFill/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5E0B0-0850-FDBB-2469-E68D4173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04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CD558-A293-DAA5-28A1-2D669D614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23F7728-FF0C-FF9B-B8E4-53B5A822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41"/>
            <a:ext cx="10515600" cy="1215894"/>
          </a:xfrm>
        </p:spPr>
        <p:txBody>
          <a:bodyPr anchor="b">
            <a:normAutofit/>
          </a:bodyPr>
          <a:lstStyle/>
          <a:p>
            <a:r>
              <a:rPr lang="de-DE" dirty="0"/>
              <a:t>Tourismustage 2026</a:t>
            </a:r>
          </a:p>
        </p:txBody>
      </p:sp>
      <p:pic>
        <p:nvPicPr>
          <p:cNvPr id="10" name="Inhaltsplatzhalter 9" descr="Ein Bild, das Text, Schrift, Screenshot, Karte Menü enthält.&#10;&#10;KI-generierte Inhalte können fehlerhaft sein.">
            <a:extLst>
              <a:ext uri="{FF2B5EF4-FFF2-40B4-BE49-F238E27FC236}">
                <a16:creationId xmlns:a16="http://schemas.microsoft.com/office/drawing/2014/main" id="{BE61F31F-4D6D-02EB-B343-D72616489C9D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/>
          <a:srcRect l="1" t="562" r="66892" b="562"/>
          <a:stretch>
            <a:fillRect/>
          </a:stretch>
        </p:blipFill>
        <p:spPr>
          <a:xfrm>
            <a:off x="4358796" y="2626565"/>
            <a:ext cx="3474407" cy="3605840"/>
          </a:xfrm>
          <a:noFill/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ADEC2C-54F4-A005-D798-F7AEF8AC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06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3606E-110A-C63D-732A-585E51F7B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55A595F6-D864-DE6C-B2FF-0E42B3FC46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40" b="12540"/>
          <a:stretch/>
        </p:blipFill>
        <p:spPr>
          <a:xfrm>
            <a:off x="20" y="-2"/>
            <a:ext cx="12191980" cy="685800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BBD5A17-E9A6-C539-8441-2E7B5EC1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  <a:ln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>
                <a:solidFill>
                  <a:schemeClr val="bg1"/>
                </a:solidFill>
              </a:rPr>
              <a:t>Vielen Dank 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57428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draußen, Wolke, Gras, Landschaft enthält.&#10;&#10;KI-generierte Inhalte können fehlerhaft sein.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718" b="2282"/>
          <a:stretch>
            <a:fillRect/>
          </a:stretch>
        </p:blipFill>
        <p:spPr>
          <a:xfrm>
            <a:off x="20" y="-2"/>
            <a:ext cx="12191980" cy="685800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  <a:ln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>
                <a:solidFill>
                  <a:schemeClr val="bg1"/>
                </a:solidFill>
              </a:rPr>
              <a:t>Neue Strukturen </a:t>
            </a:r>
          </a:p>
        </p:txBody>
      </p:sp>
    </p:spTree>
    <p:extLst>
      <p:ext uri="{BB962C8B-B14F-4D97-AF65-F5344CB8AC3E}">
        <p14:creationId xmlns:p14="http://schemas.microsoft.com/office/powerpoint/2010/main" val="17100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655C-BFA2-AC96-DD20-4A700389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F37C12D0-00AE-0DA6-D45E-F9497B2E7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91" y="787869"/>
            <a:ext cx="2743200" cy="214214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Neustart im Tourismus der Region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2130090-49D8-11DC-0444-C73CB22B60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3449" y="3156776"/>
            <a:ext cx="2920796" cy="3564699"/>
          </a:xfrm>
        </p:spPr>
        <p:txBody>
          <a:bodyPr rtlCol="0"/>
          <a:lstStyle>
            <a:defPPr>
              <a:defRPr lang="de-DE"/>
            </a:defPPr>
          </a:lstStyle>
          <a:p>
            <a:pPr marL="285750" indent="-28575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Vertrag mit </a:t>
            </a:r>
            <a:r>
              <a:rPr lang="de-DE" sz="1600" dirty="0" err="1"/>
              <a:t>CO:COMPASS</a:t>
            </a:r>
            <a:r>
              <a:rPr lang="de-DE" sz="1600" dirty="0"/>
              <a:t> beendet</a:t>
            </a:r>
          </a:p>
          <a:p>
            <a:pPr marL="285750" indent="-28575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Marketing- und Koordinationsaufgaben jetzt vollständig regional</a:t>
            </a:r>
          </a:p>
          <a:p>
            <a:pPr marL="285750" indent="-28575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erste Saison unter eigener Regie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FF6D2F-03AF-03D4-5520-0A6D61D0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EA87306C-81BA-4795-A5CA-9392456A8C1E}" type="slidenum">
              <a:rPr lang="de-DE" smtClean="0"/>
              <a:pPr rtl="0"/>
              <a:t>3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032949A7-9F41-9149-55BC-016963177D6F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550421684"/>
              </p:ext>
            </p:extLst>
          </p:nvPr>
        </p:nvGraphicFramePr>
        <p:xfrm>
          <a:off x="5221288" y="787400"/>
          <a:ext cx="6292850" cy="543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119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042A5-D959-03D9-7029-EB8C5D90B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>
            <a:extLst>
              <a:ext uri="{FF2B5EF4-FFF2-40B4-BE49-F238E27FC236}">
                <a16:creationId xmlns:a16="http://schemas.microsoft.com/office/drawing/2014/main" id="{B792136C-30C0-F89B-4747-D9314463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43"/>
            <a:ext cx="10515600" cy="1229033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r>
              <a:rPr lang="de-DE" dirty="0"/>
              <a:t>Aufgabenbereiche der </a:t>
            </a:r>
            <a:r>
              <a:rPr lang="de-DE" dirty="0" err="1"/>
              <a:t>DMO</a:t>
            </a:r>
            <a:endParaRPr lang="de-DE" dirty="0"/>
          </a:p>
        </p:txBody>
      </p:sp>
      <p:pic>
        <p:nvPicPr>
          <p:cNvPr id="19" name="Bildplatzhalter 14">
            <a:extLst>
              <a:ext uri="{FF2B5EF4-FFF2-40B4-BE49-F238E27FC236}">
                <a16:creationId xmlns:a16="http://schemas.microsoft.com/office/drawing/2014/main" id="{9AD78180-F26C-310B-0304-C4D6352AC3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t="18208" b="18208"/>
          <a:stretch/>
        </p:blipFill>
        <p:spPr>
          <a:xfrm>
            <a:off x="849775" y="2858625"/>
            <a:ext cx="3941763" cy="3338513"/>
          </a:xfrm>
          <a:prstGeom prst="rect">
            <a:avLst/>
          </a:prstGeom>
          <a:noFill/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AD76BA9-8FCF-3154-A650-469A7112E9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42681" y="2858625"/>
            <a:ext cx="6011119" cy="333851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Vier Säulen: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dirty="0"/>
              <a:t>Marketing &amp; Kommunikation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dirty="0"/>
              <a:t>Netzwerk &amp; Zusammenarbeit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dirty="0"/>
              <a:t>Daten &amp; Qualität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dirty="0"/>
              <a:t>Infrastruktur &amp; Angebotsentwicklung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76F2714-F8A1-44B6-B9C4-4F74B8689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57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>
            <a:extLst>
              <a:ext uri="{FF2B5EF4-FFF2-40B4-BE49-F238E27FC236}">
                <a16:creationId xmlns:a16="http://schemas.microsoft.com/office/drawing/2014/main" id="{D353609C-AFD0-2BF5-05CC-2430B957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43"/>
            <a:ext cx="10515600" cy="1229033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r>
              <a:rPr lang="de-DE" dirty="0"/>
              <a:t>Warum gibt es den Fachbeirat</a:t>
            </a:r>
          </a:p>
        </p:txBody>
      </p:sp>
      <p:pic>
        <p:nvPicPr>
          <p:cNvPr id="19" name="Bildplatzhalter 14">
            <a:extLst>
              <a:ext uri="{FF2B5EF4-FFF2-40B4-BE49-F238E27FC236}">
                <a16:creationId xmlns:a16="http://schemas.microsoft.com/office/drawing/2014/main" id="{D6CFF55D-EA3F-6E9D-3301-8FFC1310C3B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r="11445" b="-3"/>
          <a:stretch>
            <a:fillRect/>
          </a:stretch>
        </p:blipFill>
        <p:spPr>
          <a:xfrm>
            <a:off x="849775" y="2858625"/>
            <a:ext cx="3941763" cy="3338513"/>
          </a:xfrm>
          <a:prstGeom prst="rect">
            <a:avLst/>
          </a:prstGeom>
          <a:noFill/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42681" y="2858625"/>
            <a:ext cx="6011119" cy="333851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Der Fachbeirat soll: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/>
              <a:t>Rückmeldungen aus der Praxis geben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/>
              <a:t>Themen früh einbringen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/>
              <a:t>Prioritäten mitentwickeln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/>
              <a:t>Maßnahmen bewerten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/>
              <a:t>Multiplikator in die Region sein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6EA18F1-1CB3-04BA-3FB2-530F2637A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15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EB606-EEDF-A442-325E-2B7483C0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CFA1523-C069-9308-2407-B26E04CBEE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37" b="12537"/>
          <a:stretch/>
        </p:blipFill>
        <p:spPr>
          <a:xfrm>
            <a:off x="20" y="-2"/>
            <a:ext cx="12191980" cy="685800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5DC52F2-F2BA-3A19-471A-C6FA6C70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  <a:ln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>
                <a:solidFill>
                  <a:schemeClr val="bg1"/>
                </a:solidFill>
              </a:rPr>
              <a:t>Aktivitäten 2026</a:t>
            </a:r>
          </a:p>
        </p:txBody>
      </p:sp>
    </p:spTree>
    <p:extLst>
      <p:ext uri="{BB962C8B-B14F-4D97-AF65-F5344CB8AC3E}">
        <p14:creationId xmlns:p14="http://schemas.microsoft.com/office/powerpoint/2010/main" val="69842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noProof="0" dirty="0"/>
              <a:t>Marketing 2026</a:t>
            </a:r>
            <a:endParaRPr lang="de-DE" dirty="0"/>
          </a:p>
        </p:txBody>
      </p:sp>
      <p:sp>
        <p:nvSpPr>
          <p:cNvPr id="50" name="Textplatzhalter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79338" y="804863"/>
            <a:ext cx="5716587" cy="5248276"/>
          </a:xfrm>
        </p:spPr>
        <p:txBody>
          <a:bodyPr rtlCol="0" anchor="ctr"/>
          <a:lstStyle>
            <a:defPPr>
              <a:defRPr lang="de-DE"/>
            </a:defPPr>
          </a:lstStyle>
          <a:p>
            <a:pPr rtl="0"/>
            <a:r>
              <a:rPr lang="de-DE" sz="1400" dirty="0"/>
              <a:t>Messen</a:t>
            </a:r>
          </a:p>
          <a:p>
            <a:pPr lvl="1"/>
            <a:r>
              <a:rPr lang="de-DE" sz="1200" dirty="0"/>
              <a:t>12. April	Velo Berlin (Berlin)</a:t>
            </a:r>
          </a:p>
          <a:p>
            <a:pPr lvl="1"/>
            <a:r>
              <a:rPr lang="de-DE" sz="1200" dirty="0"/>
              <a:t>8.–10. Mai	Hafengeburtstag Hamburg</a:t>
            </a:r>
          </a:p>
          <a:p>
            <a:pPr lvl="1"/>
            <a:r>
              <a:rPr lang="de-DE" sz="1200" dirty="0"/>
              <a:t>15.–17. Mai	Landesgartenschau Bad Nenndorf</a:t>
            </a:r>
          </a:p>
          <a:p>
            <a:pPr lvl="1"/>
            <a:r>
              <a:rPr lang="de-DE" sz="1200" dirty="0"/>
              <a:t>7. Juni	Umweltfestival Berlin</a:t>
            </a:r>
            <a:endParaRPr lang="de-DE" sz="1400" dirty="0"/>
          </a:p>
          <a:p>
            <a:pPr rtl="0"/>
            <a:r>
              <a:rPr lang="de-DE" sz="1400" dirty="0" err="1"/>
              <a:t>SocialMedia</a:t>
            </a:r>
            <a:endParaRPr lang="de-DE" sz="1400" dirty="0"/>
          </a:p>
          <a:p>
            <a:pPr lvl="1"/>
            <a:r>
              <a:rPr lang="de-DE" sz="1400" dirty="0"/>
              <a:t>Kontinuierliche Postings, Schwerpunkte Veranstaltungen, Events, Aktivitäten (saisonal), thematische Anlehnung TMN und MRH)</a:t>
            </a:r>
          </a:p>
          <a:p>
            <a:pPr rtl="0"/>
            <a:r>
              <a:rPr lang="de-DE" sz="1400" dirty="0"/>
              <a:t>Printprodukte</a:t>
            </a:r>
          </a:p>
          <a:p>
            <a:pPr lvl="1"/>
            <a:r>
              <a:rPr lang="de-DE" sz="1400" dirty="0"/>
              <a:t>Familienbroschüre</a:t>
            </a:r>
          </a:p>
          <a:p>
            <a:pPr rtl="0"/>
            <a:r>
              <a:rPr lang="de-DE" sz="1400" dirty="0"/>
              <a:t>Pressearbeit</a:t>
            </a:r>
          </a:p>
          <a:p>
            <a:pPr rtl="0"/>
            <a:r>
              <a:rPr lang="de-DE" sz="1400" dirty="0"/>
              <a:t>Kooperationen (TMN, MRH, Partnerregionen)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490171-2859-5322-0F76-C05597544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EA87306C-81BA-4795-A5CA-9392456A8C1E}" type="slidenum">
              <a:rPr lang="de-DE" smtClean="0"/>
              <a:pPr rtl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465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D175F-DBF3-A6D2-6FFA-D5BBB26C1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46">
            <a:extLst>
              <a:ext uri="{FF2B5EF4-FFF2-40B4-BE49-F238E27FC236}">
                <a16:creationId xmlns:a16="http://schemas.microsoft.com/office/drawing/2014/main" id="{E28E889C-0A62-9B7B-4284-773B8FCD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91" y="787869"/>
            <a:ext cx="2743200" cy="2142144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r>
              <a:rPr lang="de-DE" dirty="0"/>
              <a:t>Deutschlands schönster Wanderweg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2ED513-F31B-692A-221E-29EDE8255C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3449" y="3429000"/>
            <a:ext cx="2920796" cy="2927350"/>
          </a:xfrm>
        </p:spPr>
        <p:txBody>
          <a:bodyPr rtlCol="0">
            <a:normAutofit fontScale="92500" lnSpcReduction="20000"/>
          </a:bodyPr>
          <a:lstStyle>
            <a:defPPr>
              <a:defRPr lang="de-DE"/>
            </a:defPPr>
          </a:lstStyle>
          <a:p>
            <a:r>
              <a:rPr lang="de-DE" dirty="0"/>
              <a:t>Wendland-Rundweg ist nominiert!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bundesweite Publikumswahl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Abstimmung online oder per Wahlkarte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Wahlzeitraum: </a:t>
            </a:r>
            <a:br>
              <a:rPr lang="de-DE" dirty="0"/>
            </a:br>
            <a:r>
              <a:rPr lang="de-DE" dirty="0"/>
              <a:t>02.03. – 30.06.2026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F0F8DDC4-07FD-9247-715B-44848943146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/>
        </p:blipFill>
        <p:spPr>
          <a:xfrm>
            <a:off x="5651119" y="787869"/>
            <a:ext cx="5432263" cy="5432263"/>
          </a:xfrm>
          <a:prstGeom prst="rect">
            <a:avLst/>
          </a:prstGeom>
          <a:noFill/>
        </p:spPr>
      </p:pic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61820207-6645-EDFA-59A4-AF523825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20" name="Foliennummernplatzhalter 19" hidden="1">
            <a:extLst>
              <a:ext uri="{FF2B5EF4-FFF2-40B4-BE49-F238E27FC236}">
                <a16:creationId xmlns:a16="http://schemas.microsoft.com/office/drawing/2014/main" id="{275566E1-85C7-E1C2-A206-7C68E531DE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91700" y="6356350"/>
            <a:ext cx="1562100" cy="365125"/>
          </a:xfrm>
        </p:spPr>
        <p:txBody>
          <a:bodyPr rtlCol="0"/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27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706056"/>
            <a:ext cx="6323957" cy="108802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r>
              <a:rPr lang="de-DE" dirty="0"/>
              <a:t>Deutschlands schönster Wanderweg</a:t>
            </a:r>
          </a:p>
        </p:txBody>
      </p:sp>
      <p:pic>
        <p:nvPicPr>
          <p:cNvPr id="7" name="Bildplatzhalter 26">
            <a:extLst>
              <a:ext uri="{FF2B5EF4-FFF2-40B4-BE49-F238E27FC236}">
                <a16:creationId xmlns:a16="http://schemas.microsoft.com/office/drawing/2014/main" id="{839F036C-A908-D88B-93D2-2FC59D5D12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395" r="25395"/>
          <a:stretch/>
        </p:blipFill>
        <p:spPr>
          <a:xfrm>
            <a:off x="-1" y="10"/>
            <a:ext cx="4495801" cy="6857990"/>
          </a:xfrm>
          <a:noFill/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EA87306C-81BA-4795-A5CA-9392456A8C1E}" type="slidenum">
              <a:rPr lang="de-DE" smtClean="0"/>
              <a:pPr rtl="0">
                <a:spcAft>
                  <a:spcPts val="600"/>
                </a:spcAft>
              </a:pPr>
              <a:t>9</a:t>
            </a:fld>
            <a:endParaRPr lang="de-DE"/>
          </a:p>
        </p:txBody>
      </p:sp>
      <p:graphicFrame>
        <p:nvGraphicFramePr>
          <p:cNvPr id="15" name="Inhaltsplatzhalter 14">
            <a:extLst>
              <a:ext uri="{FF2B5EF4-FFF2-40B4-BE49-F238E27FC236}">
                <a16:creationId xmlns:a16="http://schemas.microsoft.com/office/drawing/2014/main" id="{0CF252B0-8466-0343-C8AF-864EFA95DFC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58916523"/>
              </p:ext>
            </p:extLst>
          </p:nvPr>
        </p:nvGraphicFramePr>
        <p:xfrm>
          <a:off x="5135563" y="2038350"/>
          <a:ext cx="6323374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8190951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8630215.tgt.Office_72342518_TF16411175_Win32_OJ112380586.potx" id="{3FC47589-78D2-47DD-A33F-CF5EBC53FD2B}" vid="{315BFD66-B090-4BD3-8F62-F936FB6D01E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5AD180A-D253-4F84-BD24-8EE736E65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424615-5FE5-4F43-AE24-3BC9A05326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19A644-6410-4EC7-894C-877E70305DF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Grüne Verkaufspräsentation</Template>
  <TotalTime>0</TotalTime>
  <Words>324</Words>
  <Application>Microsoft Office PowerPoint</Application>
  <PresentationFormat>Breitbild</PresentationFormat>
  <Paragraphs>90</Paragraphs>
  <Slides>13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Tenorite </vt:lpstr>
      <vt:lpstr>Tenorite Bold</vt:lpstr>
      <vt:lpstr>Benutzerdefiniert</vt:lpstr>
      <vt:lpstr>Tourismustage Wendland.Elbe 2026</vt:lpstr>
      <vt:lpstr>Neue Strukturen </vt:lpstr>
      <vt:lpstr>Neustart im Tourismus der Region</vt:lpstr>
      <vt:lpstr>Aufgabenbereiche der DMO</vt:lpstr>
      <vt:lpstr>Warum gibt es den Fachbeirat</vt:lpstr>
      <vt:lpstr>Aktivitäten 2026</vt:lpstr>
      <vt:lpstr>Marketing 2026</vt:lpstr>
      <vt:lpstr>Deutschlands schönster Wanderweg</vt:lpstr>
      <vt:lpstr>Deutschlands schönster Wanderweg</vt:lpstr>
      <vt:lpstr>Tourismustage 2026</vt:lpstr>
      <vt:lpstr>Tourismustage 2026</vt:lpstr>
      <vt:lpstr>Tourismustage 2026</vt:lpstr>
      <vt:lpstr>Vielen Dank für die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Johanna Mayrberger</dc:creator>
  <cp:lastModifiedBy>Johanna Mayrberger</cp:lastModifiedBy>
  <cp:revision>12</cp:revision>
  <dcterms:created xsi:type="dcterms:W3CDTF">2026-02-18T06:13:41Z</dcterms:created>
  <dcterms:modified xsi:type="dcterms:W3CDTF">2026-02-26T07:23:28Z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